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70" r:id="rId3"/>
    <p:sldId id="274" r:id="rId4"/>
    <p:sldId id="271" r:id="rId5"/>
    <p:sldId id="272" r:id="rId6"/>
    <p:sldId id="273" r:id="rId7"/>
    <p:sldId id="265" r:id="rId8"/>
    <p:sldId id="258" r:id="rId9"/>
    <p:sldId id="259" r:id="rId10"/>
    <p:sldId id="260" r:id="rId11"/>
    <p:sldId id="261" r:id="rId12"/>
    <p:sldId id="262" r:id="rId13"/>
    <p:sldId id="257" r:id="rId14"/>
    <p:sldId id="263" r:id="rId15"/>
    <p:sldId id="266" r:id="rId16"/>
    <p:sldId id="267" r:id="rId17"/>
    <p:sldId id="264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64B8AF-5A3C-61F7-B876-793BFD4D5B4E}" v="305" dt="2024-03-24T21:37:50.457"/>
    <p1510:client id="{60057650-65EA-D085-D619-A2BEC364AC52}" v="8" dt="2024-03-25T09:01:35.178"/>
    <p1510:client id="{65EC22B6-77CE-B1BC-0F68-0F4183E2204D}" v="229" dt="2024-03-26T21:00: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netta Steyn" userId="S::njss3@newcastle.ac.uk::53d9e8b6-fd92-4385-b06d-1b8a7ea8c05f" providerId="AD" clId="Web-{65EC22B6-77CE-B1BC-0F68-0F4183E2204D}"/>
    <pc:docChg chg="addSld modSld">
      <pc:chgData name="Jannetta Steyn" userId="S::njss3@newcastle.ac.uk::53d9e8b6-fd92-4385-b06d-1b8a7ea8c05f" providerId="AD" clId="Web-{65EC22B6-77CE-B1BC-0F68-0F4183E2204D}" dt="2024-03-26T21:00:28" v="230"/>
      <pc:docMkLst>
        <pc:docMk/>
      </pc:docMkLst>
      <pc:sldChg chg="addSp modSp">
        <pc:chgData name="Jannetta Steyn" userId="S::njss3@newcastle.ac.uk::53d9e8b6-fd92-4385-b06d-1b8a7ea8c05f" providerId="AD" clId="Web-{65EC22B6-77CE-B1BC-0F68-0F4183E2204D}" dt="2024-03-26T20:18:05.058" v="47" actId="1076"/>
        <pc:sldMkLst>
          <pc:docMk/>
          <pc:sldMk cId="109857222" sldId="256"/>
        </pc:sldMkLst>
        <pc:spChg chg="mod">
          <ac:chgData name="Jannetta Steyn" userId="S::njss3@newcastle.ac.uk::53d9e8b6-fd92-4385-b06d-1b8a7ea8c05f" providerId="AD" clId="Web-{65EC22B6-77CE-B1BC-0F68-0F4183E2204D}" dt="2024-03-26T20:17:53.292" v="46" actId="1410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annetta Steyn" userId="S::njss3@newcastle.ac.uk::53d9e8b6-fd92-4385-b06d-1b8a7ea8c05f" providerId="AD" clId="Web-{65EC22B6-77CE-B1BC-0F68-0F4183E2204D}" dt="2024-03-26T20:18:05.058" v="47" actId="1076"/>
          <ac:spMkLst>
            <pc:docMk/>
            <pc:sldMk cId="109857222" sldId="256"/>
            <ac:spMk id="3" creationId="{00000000-0000-0000-0000-000000000000}"/>
          </ac:spMkLst>
        </pc:spChg>
        <pc:picChg chg="add mod">
          <ac:chgData name="Jannetta Steyn" userId="S::njss3@newcastle.ac.uk::53d9e8b6-fd92-4385-b06d-1b8a7ea8c05f" providerId="AD" clId="Web-{65EC22B6-77CE-B1BC-0F68-0F4183E2204D}" dt="2024-03-26T20:17:42.385" v="45" actId="1076"/>
          <ac:picMkLst>
            <pc:docMk/>
            <pc:sldMk cId="109857222" sldId="256"/>
            <ac:picMk id="6" creationId="{57D930B2-0CCB-E226-40D5-B0F4A0FE60A6}"/>
          </ac:picMkLst>
        </pc:picChg>
      </pc:sldChg>
      <pc:sldChg chg="modSp new">
        <pc:chgData name="Jannetta Steyn" userId="S::njss3@newcastle.ac.uk::53d9e8b6-fd92-4385-b06d-1b8a7ea8c05f" providerId="AD" clId="Web-{65EC22B6-77CE-B1BC-0F68-0F4183E2204D}" dt="2024-03-26T20:27:39.036" v="110" actId="20577"/>
        <pc:sldMkLst>
          <pc:docMk/>
          <pc:sldMk cId="545295014" sldId="270"/>
        </pc:sldMkLst>
        <pc:spChg chg="mod">
          <ac:chgData name="Jannetta Steyn" userId="S::njss3@newcastle.ac.uk::53d9e8b6-fd92-4385-b06d-1b8a7ea8c05f" providerId="AD" clId="Web-{65EC22B6-77CE-B1BC-0F68-0F4183E2204D}" dt="2024-03-26T20:24:38.055" v="52" actId="20577"/>
          <ac:spMkLst>
            <pc:docMk/>
            <pc:sldMk cId="545295014" sldId="270"/>
            <ac:spMk id="2" creationId="{957836CB-7323-E00E-1D7D-B98CB32FF1C2}"/>
          </ac:spMkLst>
        </pc:spChg>
        <pc:spChg chg="mod">
          <ac:chgData name="Jannetta Steyn" userId="S::njss3@newcastle.ac.uk::53d9e8b6-fd92-4385-b06d-1b8a7ea8c05f" providerId="AD" clId="Web-{65EC22B6-77CE-B1BC-0F68-0F4183E2204D}" dt="2024-03-26T20:27:39.036" v="110" actId="20577"/>
          <ac:spMkLst>
            <pc:docMk/>
            <pc:sldMk cId="545295014" sldId="270"/>
            <ac:spMk id="3" creationId="{933D0351-2C29-9473-F430-DBCAEB9398D9}"/>
          </ac:spMkLst>
        </pc:spChg>
      </pc:sldChg>
      <pc:sldChg chg="modSp new">
        <pc:chgData name="Jannetta Steyn" userId="S::njss3@newcastle.ac.uk::53d9e8b6-fd92-4385-b06d-1b8a7ea8c05f" providerId="AD" clId="Web-{65EC22B6-77CE-B1BC-0F68-0F4183E2204D}" dt="2024-03-26T20:35:42.461" v="167" actId="20577"/>
        <pc:sldMkLst>
          <pc:docMk/>
          <pc:sldMk cId="2308019969" sldId="271"/>
        </pc:sldMkLst>
        <pc:spChg chg="mod">
          <ac:chgData name="Jannetta Steyn" userId="S::njss3@newcastle.ac.uk::53d9e8b6-fd92-4385-b06d-1b8a7ea8c05f" providerId="AD" clId="Web-{65EC22B6-77CE-B1BC-0F68-0F4183E2204D}" dt="2024-03-26T20:27:49.678" v="113" actId="20577"/>
          <ac:spMkLst>
            <pc:docMk/>
            <pc:sldMk cId="2308019969" sldId="271"/>
            <ac:spMk id="2" creationId="{A2466EA1-F7E8-FCFB-0153-2BB74590EE6A}"/>
          </ac:spMkLst>
        </pc:spChg>
        <pc:spChg chg="mod">
          <ac:chgData name="Jannetta Steyn" userId="S::njss3@newcastle.ac.uk::53d9e8b6-fd92-4385-b06d-1b8a7ea8c05f" providerId="AD" clId="Web-{65EC22B6-77CE-B1BC-0F68-0F4183E2204D}" dt="2024-03-26T20:35:42.461" v="167" actId="20577"/>
          <ac:spMkLst>
            <pc:docMk/>
            <pc:sldMk cId="2308019969" sldId="271"/>
            <ac:spMk id="3" creationId="{BA5FE1A3-2DF2-053D-B2CA-0B9CEA9AEAEA}"/>
          </ac:spMkLst>
        </pc:spChg>
      </pc:sldChg>
      <pc:sldChg chg="addSp delSp modSp new">
        <pc:chgData name="Jannetta Steyn" userId="S::njss3@newcastle.ac.uk::53d9e8b6-fd92-4385-b06d-1b8a7ea8c05f" providerId="AD" clId="Web-{65EC22B6-77CE-B1BC-0F68-0F4183E2204D}" dt="2024-03-26T20:45:34.255" v="197" actId="1076"/>
        <pc:sldMkLst>
          <pc:docMk/>
          <pc:sldMk cId="2877332487" sldId="272"/>
        </pc:sldMkLst>
        <pc:spChg chg="mod">
          <ac:chgData name="Jannetta Steyn" userId="S::njss3@newcastle.ac.uk::53d9e8b6-fd92-4385-b06d-1b8a7ea8c05f" providerId="AD" clId="Web-{65EC22B6-77CE-B1BC-0F68-0F4183E2204D}" dt="2024-03-26T20:36:45.934" v="176" actId="20577"/>
          <ac:spMkLst>
            <pc:docMk/>
            <pc:sldMk cId="2877332487" sldId="272"/>
            <ac:spMk id="2" creationId="{4BAA4B17-EC9D-7F7B-D6C5-191AFBC387AB}"/>
          </ac:spMkLst>
        </pc:spChg>
        <pc:spChg chg="del">
          <ac:chgData name="Jannetta Steyn" userId="S::njss3@newcastle.ac.uk::53d9e8b6-fd92-4385-b06d-1b8a7ea8c05f" providerId="AD" clId="Web-{65EC22B6-77CE-B1BC-0F68-0F4183E2204D}" dt="2024-03-26T20:36:47.450" v="177"/>
          <ac:spMkLst>
            <pc:docMk/>
            <pc:sldMk cId="2877332487" sldId="272"/>
            <ac:spMk id="3" creationId="{A6B08492-D8A8-830A-C369-6CBEECEEA867}"/>
          </ac:spMkLst>
        </pc:spChg>
        <pc:spChg chg="add del mod">
          <ac:chgData name="Jannetta Steyn" userId="S::njss3@newcastle.ac.uk::53d9e8b6-fd92-4385-b06d-1b8a7ea8c05f" providerId="AD" clId="Web-{65EC22B6-77CE-B1BC-0F68-0F4183E2204D}" dt="2024-03-26T20:41:49.739" v="181"/>
          <ac:spMkLst>
            <pc:docMk/>
            <pc:sldMk cId="2877332487" sldId="272"/>
            <ac:spMk id="7" creationId="{CB843B6D-3E09-3724-56AA-AD0E05CFC15D}"/>
          </ac:spMkLst>
        </pc:spChg>
        <pc:spChg chg="add">
          <ac:chgData name="Jannetta Steyn" userId="S::njss3@newcastle.ac.uk::53d9e8b6-fd92-4385-b06d-1b8a7ea8c05f" providerId="AD" clId="Web-{65EC22B6-77CE-B1BC-0F68-0F4183E2204D}" dt="2024-03-26T20:42:14.459" v="184"/>
          <ac:spMkLst>
            <pc:docMk/>
            <pc:sldMk cId="2877332487" sldId="272"/>
            <ac:spMk id="10" creationId="{55D59600-2452-2853-FC2F-1C0760049AA2}"/>
          </ac:spMkLst>
        </pc:spChg>
        <pc:spChg chg="add">
          <ac:chgData name="Jannetta Steyn" userId="S::njss3@newcastle.ac.uk::53d9e8b6-fd92-4385-b06d-1b8a7ea8c05f" providerId="AD" clId="Web-{65EC22B6-77CE-B1BC-0F68-0F4183E2204D}" dt="2024-03-26T20:42:14.459" v="184"/>
          <ac:spMkLst>
            <pc:docMk/>
            <pc:sldMk cId="2877332487" sldId="272"/>
            <ac:spMk id="11" creationId="{AFF1E9D9-92CB-EDF8-255A-F85FA7548971}"/>
          </ac:spMkLst>
        </pc:spChg>
        <pc:picChg chg="add del mod ord">
          <ac:chgData name="Jannetta Steyn" userId="S::njss3@newcastle.ac.uk::53d9e8b6-fd92-4385-b06d-1b8a7ea8c05f" providerId="AD" clId="Web-{65EC22B6-77CE-B1BC-0F68-0F4183E2204D}" dt="2024-03-26T20:41:45.098" v="180"/>
          <ac:picMkLst>
            <pc:docMk/>
            <pc:sldMk cId="2877332487" sldId="272"/>
            <ac:picMk id="4" creationId="{F61C7006-4D7D-BA28-74B0-14ADA18A5CF7}"/>
          </ac:picMkLst>
        </pc:picChg>
        <pc:picChg chg="add del mod">
          <ac:chgData name="Jannetta Steyn" userId="S::njss3@newcastle.ac.uk::53d9e8b6-fd92-4385-b06d-1b8a7ea8c05f" providerId="AD" clId="Web-{65EC22B6-77CE-B1BC-0F68-0F4183E2204D}" dt="2024-03-26T20:42:13.756" v="183"/>
          <ac:picMkLst>
            <pc:docMk/>
            <pc:sldMk cId="2877332487" sldId="272"/>
            <ac:picMk id="5" creationId="{B15B8433-D2C6-BC66-E06D-37836259A60E}"/>
          </ac:picMkLst>
        </pc:picChg>
        <pc:picChg chg="add">
          <ac:chgData name="Jannetta Steyn" userId="S::njss3@newcastle.ac.uk::53d9e8b6-fd92-4385-b06d-1b8a7ea8c05f" providerId="AD" clId="Web-{65EC22B6-77CE-B1BC-0F68-0F4183E2204D}" dt="2024-03-26T20:42:14.459" v="184"/>
          <ac:picMkLst>
            <pc:docMk/>
            <pc:sldMk cId="2877332487" sldId="272"/>
            <ac:picMk id="8" creationId="{36518906-67C6-F3BB-7AC3-7DDCB552E001}"/>
          </ac:picMkLst>
        </pc:picChg>
        <pc:picChg chg="add del mod">
          <ac:chgData name="Jannetta Steyn" userId="S::njss3@newcastle.ac.uk::53d9e8b6-fd92-4385-b06d-1b8a7ea8c05f" providerId="AD" clId="Web-{65EC22B6-77CE-B1BC-0F68-0F4183E2204D}" dt="2024-03-26T20:43:40.762" v="192"/>
          <ac:picMkLst>
            <pc:docMk/>
            <pc:sldMk cId="2877332487" sldId="272"/>
            <ac:picMk id="9" creationId="{799866BF-B64A-90CB-81F0-0B5E96F4579D}"/>
          </ac:picMkLst>
        </pc:picChg>
        <pc:picChg chg="add mod">
          <ac:chgData name="Jannetta Steyn" userId="S::njss3@newcastle.ac.uk::53d9e8b6-fd92-4385-b06d-1b8a7ea8c05f" providerId="AD" clId="Web-{65EC22B6-77CE-B1BC-0F68-0F4183E2204D}" dt="2024-03-26T20:45:34.255" v="197" actId="1076"/>
          <ac:picMkLst>
            <pc:docMk/>
            <pc:sldMk cId="2877332487" sldId="272"/>
            <ac:picMk id="12" creationId="{BFCE530D-820B-5B87-D8D0-6C1E4A4EF86B}"/>
          </ac:picMkLst>
        </pc:picChg>
        <pc:picChg chg="add mod">
          <ac:chgData name="Jannetta Steyn" userId="S::njss3@newcastle.ac.uk::53d9e8b6-fd92-4385-b06d-1b8a7ea8c05f" providerId="AD" clId="Web-{65EC22B6-77CE-B1BC-0F68-0F4183E2204D}" dt="2024-03-26T20:45:23.129" v="196" actId="1076"/>
          <ac:picMkLst>
            <pc:docMk/>
            <pc:sldMk cId="2877332487" sldId="272"/>
            <ac:picMk id="14" creationId="{1F563E96-06EA-C03E-8C9E-215F435538B9}"/>
          </ac:picMkLst>
        </pc:picChg>
      </pc:sldChg>
      <pc:sldChg chg="addSp delSp modSp new mod setBg modClrScheme setClrOvrMap delDesignElem modShow chgLayout">
        <pc:chgData name="Jannetta Steyn" userId="S::njss3@newcastle.ac.uk::53d9e8b6-fd92-4385-b06d-1b8a7ea8c05f" providerId="AD" clId="Web-{65EC22B6-77CE-B1BC-0F68-0F4183E2204D}" dt="2024-03-26T20:50:55.996" v="227"/>
        <pc:sldMkLst>
          <pc:docMk/>
          <pc:sldMk cId="1127928254" sldId="273"/>
        </pc:sldMkLst>
        <pc:spChg chg="add mod">
          <ac:chgData name="Jannetta Steyn" userId="S::njss3@newcastle.ac.uk::53d9e8b6-fd92-4385-b06d-1b8a7ea8c05f" providerId="AD" clId="Web-{65EC22B6-77CE-B1BC-0F68-0F4183E2204D}" dt="2024-03-26T20:50:55.996" v="227"/>
          <ac:spMkLst>
            <pc:docMk/>
            <pc:sldMk cId="1127928254" sldId="273"/>
            <ac:spMk id="4" creationId="{4146C0BD-849A-7C31-84EA-145472A9E960}"/>
          </ac:spMkLst>
        </pc:spChg>
        <pc:spChg chg="add del mod">
          <ac:chgData name="Jannetta Steyn" userId="S::njss3@newcastle.ac.uk::53d9e8b6-fd92-4385-b06d-1b8a7ea8c05f" providerId="AD" clId="Web-{65EC22B6-77CE-B1BC-0F68-0F4183E2204D}" dt="2024-03-26T20:50:55.996" v="227"/>
          <ac:spMkLst>
            <pc:docMk/>
            <pc:sldMk cId="1127928254" sldId="273"/>
            <ac:spMk id="5" creationId="{5FBC746E-FB7A-46A3-88C1-ED7977F1803C}"/>
          </ac:spMkLst>
        </pc:spChg>
        <pc:spChg chg="add del mod ord">
          <ac:chgData name="Jannetta Steyn" userId="S::njss3@newcastle.ac.uk::53d9e8b6-fd92-4385-b06d-1b8a7ea8c05f" providerId="AD" clId="Web-{65EC22B6-77CE-B1BC-0F68-0F4183E2204D}" dt="2024-03-26T20:50:38.214" v="224"/>
          <ac:spMkLst>
            <pc:docMk/>
            <pc:sldMk cId="1127928254" sldId="273"/>
            <ac:spMk id="6" creationId="{D760046D-1C5D-493F-C3A2-3F9E7B1CFF49}"/>
          </ac:spMkLst>
        </pc:spChg>
        <pc:spChg chg="add del mod ord">
          <ac:chgData name="Jannetta Steyn" userId="S::njss3@newcastle.ac.uk::53d9e8b6-fd92-4385-b06d-1b8a7ea8c05f" providerId="AD" clId="Web-{65EC22B6-77CE-B1BC-0F68-0F4183E2204D}" dt="2024-03-26T20:50:38.214" v="224"/>
          <ac:spMkLst>
            <pc:docMk/>
            <pc:sldMk cId="1127928254" sldId="273"/>
            <ac:spMk id="7" creationId="{7B1B104E-EA7E-4852-72A0-03235A3BC2FC}"/>
          </ac:spMkLst>
        </pc:spChg>
        <pc:spChg chg="add del">
          <ac:chgData name="Jannetta Steyn" userId="S::njss3@newcastle.ac.uk::53d9e8b6-fd92-4385-b06d-1b8a7ea8c05f" providerId="AD" clId="Web-{65EC22B6-77CE-B1BC-0F68-0F4183E2204D}" dt="2024-03-26T20:47:30.700" v="208"/>
          <ac:spMkLst>
            <pc:docMk/>
            <pc:sldMk cId="1127928254" sldId="273"/>
            <ac:spMk id="8" creationId="{736F0DFD-0954-464F-BF12-DD2E6F6E0380}"/>
          </ac:spMkLst>
        </pc:spChg>
        <pc:spChg chg="add del mod">
          <ac:chgData name="Jannetta Steyn" userId="S::njss3@newcastle.ac.uk::53d9e8b6-fd92-4385-b06d-1b8a7ea8c05f" providerId="AD" clId="Web-{65EC22B6-77CE-B1BC-0F68-0F4183E2204D}" dt="2024-03-26T20:50:55.996" v="227"/>
          <ac:spMkLst>
            <pc:docMk/>
            <pc:sldMk cId="1127928254" sldId="273"/>
            <ac:spMk id="10" creationId="{46A206F6-6149-4A3F-82FC-A8C35A20C287}"/>
          </ac:spMkLst>
        </pc:spChg>
        <pc:spChg chg="add del">
          <ac:chgData name="Jannetta Steyn" userId="S::njss3@newcastle.ac.uk::53d9e8b6-fd92-4385-b06d-1b8a7ea8c05f" providerId="AD" clId="Web-{65EC22B6-77CE-B1BC-0F68-0F4183E2204D}" dt="2024-03-26T20:50:55.996" v="226"/>
          <ac:spMkLst>
            <pc:docMk/>
            <pc:sldMk cId="1127928254" sldId="273"/>
            <ac:spMk id="15" creationId="{736F0DFD-0954-464F-BF12-DD2E6F6E0380}"/>
          </ac:spMkLst>
        </pc:spChg>
        <pc:picChg chg="add mod">
          <ac:chgData name="Jannetta Steyn" userId="S::njss3@newcastle.ac.uk::53d9e8b6-fd92-4385-b06d-1b8a7ea8c05f" providerId="AD" clId="Web-{65EC22B6-77CE-B1BC-0F68-0F4183E2204D}" dt="2024-03-26T20:50:55.996" v="227"/>
          <ac:picMkLst>
            <pc:docMk/>
            <pc:sldMk cId="1127928254" sldId="273"/>
            <ac:picMk id="2" creationId="{BE23EE40-8842-8780-5568-1DAEB8EE6BD8}"/>
          </ac:picMkLst>
        </pc:picChg>
        <pc:picChg chg="add mod">
          <ac:chgData name="Jannetta Steyn" userId="S::njss3@newcastle.ac.uk::53d9e8b6-fd92-4385-b06d-1b8a7ea8c05f" providerId="AD" clId="Web-{65EC22B6-77CE-B1BC-0F68-0F4183E2204D}" dt="2024-03-26T20:50:55.996" v="227"/>
          <ac:picMkLst>
            <pc:docMk/>
            <pc:sldMk cId="1127928254" sldId="273"/>
            <ac:picMk id="3" creationId="{4CA0B6D6-DC0D-831C-EC36-A4DD477BECA2}"/>
          </ac:picMkLst>
        </pc:picChg>
      </pc:sldChg>
      <pc:sldChg chg="delSp add replId">
        <pc:chgData name="Jannetta Steyn" userId="S::njss3@newcastle.ac.uk::53d9e8b6-fd92-4385-b06d-1b8a7ea8c05f" providerId="AD" clId="Web-{65EC22B6-77CE-B1BC-0F68-0F4183E2204D}" dt="2024-03-26T21:00:28" v="230"/>
        <pc:sldMkLst>
          <pc:docMk/>
          <pc:sldMk cId="2064554844" sldId="274"/>
        </pc:sldMkLst>
        <pc:picChg chg="del">
          <ac:chgData name="Jannetta Steyn" userId="S::njss3@newcastle.ac.uk::53d9e8b6-fd92-4385-b06d-1b8a7ea8c05f" providerId="AD" clId="Web-{65EC22B6-77CE-B1BC-0F68-0F4183E2204D}" dt="2024-03-26T21:00:26.890" v="229"/>
          <ac:picMkLst>
            <pc:docMk/>
            <pc:sldMk cId="2064554844" sldId="274"/>
            <ac:picMk id="12" creationId="{BFCE530D-820B-5B87-D8D0-6C1E4A4EF86B}"/>
          </ac:picMkLst>
        </pc:picChg>
        <pc:picChg chg="del">
          <ac:chgData name="Jannetta Steyn" userId="S::njss3@newcastle.ac.uk::53d9e8b6-fd92-4385-b06d-1b8a7ea8c05f" providerId="AD" clId="Web-{65EC22B6-77CE-B1BC-0F68-0F4183E2204D}" dt="2024-03-26T21:00:28" v="230"/>
          <ac:picMkLst>
            <pc:docMk/>
            <pc:sldMk cId="2064554844" sldId="274"/>
            <ac:picMk id="14" creationId="{1F563E96-06EA-C03E-8C9E-215F435538B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74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49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805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9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6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75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12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78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21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92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86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40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40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en.wikipedia.org/wiki/High-performance_computin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9.jpe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95DA1D8-E874-4205-B6D5-557E0C072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701205-AAE2-DB77-49D4-B95738390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08" r="-2" b="1266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712609" y="3740816"/>
                </a:moveTo>
                <a:cubicBezTo>
                  <a:pt x="5738974" y="3758821"/>
                  <a:pt x="5765337" y="3776826"/>
                  <a:pt x="5791702" y="3794831"/>
                </a:cubicBezTo>
                <a:cubicBezTo>
                  <a:pt x="5776911" y="3790330"/>
                  <a:pt x="5760836" y="3785829"/>
                  <a:pt x="5745403" y="3781327"/>
                </a:cubicBezTo>
                <a:cubicBezTo>
                  <a:pt x="5732542" y="3770394"/>
                  <a:pt x="5719038" y="3760108"/>
                  <a:pt x="5706178" y="3748531"/>
                </a:cubicBezTo>
                <a:cubicBezTo>
                  <a:pt x="5708106" y="3745959"/>
                  <a:pt x="5710678" y="3743389"/>
                  <a:pt x="5712609" y="3740816"/>
                </a:cubicBezTo>
                <a:close/>
                <a:moveTo>
                  <a:pt x="6185882" y="2838635"/>
                </a:moveTo>
                <a:cubicBezTo>
                  <a:pt x="6344070" y="2946665"/>
                  <a:pt x="6502257" y="3055338"/>
                  <a:pt x="6660444" y="3163369"/>
                </a:cubicBezTo>
                <a:cubicBezTo>
                  <a:pt x="6657871" y="3165941"/>
                  <a:pt x="6655942" y="3168513"/>
                  <a:pt x="6653370" y="3171086"/>
                </a:cubicBezTo>
                <a:cubicBezTo>
                  <a:pt x="6479751" y="3079774"/>
                  <a:pt x="6315776" y="2978175"/>
                  <a:pt x="6185882" y="28386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164490"/>
                </a:lnTo>
                <a:lnTo>
                  <a:pt x="11988395" y="3196744"/>
                </a:lnTo>
                <a:cubicBezTo>
                  <a:pt x="11473771" y="3266864"/>
                  <a:pt x="10861963" y="3302908"/>
                  <a:pt x="10185568" y="3253395"/>
                </a:cubicBezTo>
                <a:cubicBezTo>
                  <a:pt x="10116120" y="3248250"/>
                  <a:pt x="10050531" y="3245034"/>
                  <a:pt x="9983655" y="3242463"/>
                </a:cubicBezTo>
                <a:cubicBezTo>
                  <a:pt x="9392061" y="3216097"/>
                  <a:pt x="8811401" y="3203236"/>
                  <a:pt x="8566404" y="3171728"/>
                </a:cubicBezTo>
                <a:cubicBezTo>
                  <a:pt x="8374779" y="3146650"/>
                  <a:pt x="7394792" y="2934448"/>
                  <a:pt x="7107354" y="2755040"/>
                </a:cubicBezTo>
                <a:cubicBezTo>
                  <a:pt x="6813486" y="2571132"/>
                  <a:pt x="6536339" y="2367932"/>
                  <a:pt x="6260475" y="2164090"/>
                </a:cubicBezTo>
                <a:cubicBezTo>
                  <a:pt x="6140870" y="2075993"/>
                  <a:pt x="6013549" y="1995614"/>
                  <a:pt x="5905518" y="1894658"/>
                </a:cubicBezTo>
                <a:cubicBezTo>
                  <a:pt x="5797490" y="1793059"/>
                  <a:pt x="5694605" y="1687600"/>
                  <a:pt x="5577572" y="1593717"/>
                </a:cubicBezTo>
                <a:cubicBezTo>
                  <a:pt x="5544133" y="1566709"/>
                  <a:pt x="5510696" y="1537773"/>
                  <a:pt x="5461824" y="1533271"/>
                </a:cubicBezTo>
                <a:cubicBezTo>
                  <a:pt x="5450893" y="1531985"/>
                  <a:pt x="5439318" y="1532628"/>
                  <a:pt x="5428386" y="1533913"/>
                </a:cubicBezTo>
                <a:cubicBezTo>
                  <a:pt x="5416169" y="1535200"/>
                  <a:pt x="5406523" y="1541630"/>
                  <a:pt x="5402021" y="1552562"/>
                </a:cubicBezTo>
                <a:cubicBezTo>
                  <a:pt x="5397521" y="1564781"/>
                  <a:pt x="5405238" y="1571853"/>
                  <a:pt x="5414239" y="1578283"/>
                </a:cubicBezTo>
                <a:cubicBezTo>
                  <a:pt x="5420670" y="1582785"/>
                  <a:pt x="5427099" y="1589859"/>
                  <a:pt x="5435459" y="1591144"/>
                </a:cubicBezTo>
                <a:cubicBezTo>
                  <a:pt x="5488833" y="1598861"/>
                  <a:pt x="5508766" y="1638086"/>
                  <a:pt x="5533844" y="1672809"/>
                </a:cubicBezTo>
                <a:cubicBezTo>
                  <a:pt x="5544776" y="1687600"/>
                  <a:pt x="5556350" y="1699175"/>
                  <a:pt x="5536417" y="1720394"/>
                </a:cubicBezTo>
                <a:cubicBezTo>
                  <a:pt x="5519055" y="1739042"/>
                  <a:pt x="5537059" y="1748689"/>
                  <a:pt x="5555063" y="1753834"/>
                </a:cubicBezTo>
                <a:cubicBezTo>
                  <a:pt x="5580142" y="1760906"/>
                  <a:pt x="5609722" y="1759621"/>
                  <a:pt x="5638015" y="1782770"/>
                </a:cubicBezTo>
                <a:cubicBezTo>
                  <a:pt x="5531915" y="1784699"/>
                  <a:pt x="5486902" y="1723611"/>
                  <a:pt x="5438676" y="1667022"/>
                </a:cubicBezTo>
                <a:cubicBezTo>
                  <a:pt x="5420670" y="1646446"/>
                  <a:pt x="5408453" y="1622010"/>
                  <a:pt x="5393019" y="1598861"/>
                </a:cubicBezTo>
                <a:cubicBezTo>
                  <a:pt x="5373728" y="1570568"/>
                  <a:pt x="5351221" y="1569281"/>
                  <a:pt x="5322928" y="1594359"/>
                </a:cubicBezTo>
                <a:cubicBezTo>
                  <a:pt x="5297850" y="1616865"/>
                  <a:pt x="5285633" y="1614937"/>
                  <a:pt x="5277274" y="1584070"/>
                </a:cubicBezTo>
                <a:cubicBezTo>
                  <a:pt x="5264412" y="1535843"/>
                  <a:pt x="5234831" y="1501763"/>
                  <a:pt x="5184674" y="1484401"/>
                </a:cubicBezTo>
                <a:cubicBezTo>
                  <a:pt x="5179209" y="1482471"/>
                  <a:pt x="5173101" y="1479417"/>
                  <a:pt x="5167072" y="1478372"/>
                </a:cubicBezTo>
                <a:cubicBezTo>
                  <a:pt x="5161044" y="1477327"/>
                  <a:pt x="5155097" y="1478292"/>
                  <a:pt x="5149951" y="1484401"/>
                </a:cubicBezTo>
                <a:cubicBezTo>
                  <a:pt x="5140950" y="1494688"/>
                  <a:pt x="5148664" y="1506907"/>
                  <a:pt x="5155097" y="1515909"/>
                </a:cubicBezTo>
                <a:cubicBezTo>
                  <a:pt x="5166670" y="1531985"/>
                  <a:pt x="5176959" y="1547417"/>
                  <a:pt x="5181461" y="1566709"/>
                </a:cubicBezTo>
                <a:cubicBezTo>
                  <a:pt x="5184674" y="1579570"/>
                  <a:pt x="5187891" y="1593717"/>
                  <a:pt x="5178887" y="1603361"/>
                </a:cubicBezTo>
                <a:cubicBezTo>
                  <a:pt x="5141592" y="1644516"/>
                  <a:pt x="5168600" y="1663807"/>
                  <a:pt x="5200752" y="1685671"/>
                </a:cubicBezTo>
                <a:cubicBezTo>
                  <a:pt x="5245120" y="1715251"/>
                  <a:pt x="5262482" y="1758976"/>
                  <a:pt x="5252195" y="1811063"/>
                </a:cubicBezTo>
                <a:cubicBezTo>
                  <a:pt x="5248335" y="1832284"/>
                  <a:pt x="5250909" y="1845143"/>
                  <a:pt x="5277274" y="1844501"/>
                </a:cubicBezTo>
                <a:cubicBezTo>
                  <a:pt x="5287560" y="1844501"/>
                  <a:pt x="5290133" y="1851575"/>
                  <a:pt x="5293993" y="1859290"/>
                </a:cubicBezTo>
                <a:cubicBezTo>
                  <a:pt x="5376299" y="2041270"/>
                  <a:pt x="5495262" y="2200743"/>
                  <a:pt x="5634802" y="2347356"/>
                </a:cubicBezTo>
                <a:cubicBezTo>
                  <a:pt x="5747976" y="2466318"/>
                  <a:pt x="5872725" y="2573704"/>
                  <a:pt x="6001975" y="2677877"/>
                </a:cubicBezTo>
                <a:cubicBezTo>
                  <a:pt x="6005832" y="2681092"/>
                  <a:pt x="6009691" y="2684949"/>
                  <a:pt x="6011621" y="2691379"/>
                </a:cubicBezTo>
                <a:cubicBezTo>
                  <a:pt x="5950533" y="2678520"/>
                  <a:pt x="5897804" y="2652154"/>
                  <a:pt x="5847002" y="2622575"/>
                </a:cubicBezTo>
                <a:cubicBezTo>
                  <a:pt x="5711965" y="2544125"/>
                  <a:pt x="5598147" y="2442525"/>
                  <a:pt x="5483045" y="2342854"/>
                </a:cubicBezTo>
                <a:cubicBezTo>
                  <a:pt x="5412953" y="2281765"/>
                  <a:pt x="5340933" y="2222606"/>
                  <a:pt x="5263769" y="2168592"/>
                </a:cubicBezTo>
                <a:cubicBezTo>
                  <a:pt x="5250909" y="2159588"/>
                  <a:pt x="5241905" y="2148014"/>
                  <a:pt x="5232904" y="2136439"/>
                </a:cubicBezTo>
                <a:cubicBezTo>
                  <a:pt x="5227759" y="2130010"/>
                  <a:pt x="5221329" y="2124222"/>
                  <a:pt x="5211040" y="2126795"/>
                </a:cubicBezTo>
                <a:cubicBezTo>
                  <a:pt x="5198180" y="2130010"/>
                  <a:pt x="5196893" y="2139654"/>
                  <a:pt x="5195606" y="2149301"/>
                </a:cubicBezTo>
                <a:cubicBezTo>
                  <a:pt x="5191749" y="2180166"/>
                  <a:pt x="5200108" y="2207817"/>
                  <a:pt x="5216185" y="2234181"/>
                </a:cubicBezTo>
                <a:cubicBezTo>
                  <a:pt x="5257983" y="2301699"/>
                  <a:pt x="5319713" y="2353786"/>
                  <a:pt x="5383373" y="2403300"/>
                </a:cubicBezTo>
                <a:cubicBezTo>
                  <a:pt x="5465682" y="2466961"/>
                  <a:pt x="5545418" y="2533193"/>
                  <a:pt x="5618083" y="2605857"/>
                </a:cubicBezTo>
                <a:cubicBezTo>
                  <a:pt x="5623226" y="2611001"/>
                  <a:pt x="5632871" y="2614216"/>
                  <a:pt x="5629656" y="2629005"/>
                </a:cubicBezTo>
                <a:cubicBezTo>
                  <a:pt x="5584001" y="2594925"/>
                  <a:pt x="5540917" y="2561487"/>
                  <a:pt x="5497192" y="2529334"/>
                </a:cubicBezTo>
                <a:cubicBezTo>
                  <a:pt x="5454108" y="2497183"/>
                  <a:pt x="5410380" y="2465031"/>
                  <a:pt x="5367298" y="2433523"/>
                </a:cubicBezTo>
                <a:cubicBezTo>
                  <a:pt x="5357008" y="2425806"/>
                  <a:pt x="5346076" y="2414874"/>
                  <a:pt x="5331288" y="2424520"/>
                </a:cubicBezTo>
                <a:cubicBezTo>
                  <a:pt x="5315856" y="2434165"/>
                  <a:pt x="5317785" y="2450242"/>
                  <a:pt x="5321643" y="2463101"/>
                </a:cubicBezTo>
                <a:cubicBezTo>
                  <a:pt x="5333859" y="2501041"/>
                  <a:pt x="5355081" y="2534479"/>
                  <a:pt x="5383373" y="2564059"/>
                </a:cubicBezTo>
                <a:cubicBezTo>
                  <a:pt x="5479829" y="2661801"/>
                  <a:pt x="5591073" y="2746038"/>
                  <a:pt x="5694605" y="2837349"/>
                </a:cubicBezTo>
                <a:cubicBezTo>
                  <a:pt x="5750548" y="2886864"/>
                  <a:pt x="5801990" y="2939593"/>
                  <a:pt x="5850861" y="2994249"/>
                </a:cubicBezTo>
                <a:cubicBezTo>
                  <a:pt x="5861793" y="3006469"/>
                  <a:pt x="5861149" y="3018043"/>
                  <a:pt x="5857934" y="3032189"/>
                </a:cubicBezTo>
                <a:cubicBezTo>
                  <a:pt x="5845076" y="3089421"/>
                  <a:pt x="5865008" y="3108711"/>
                  <a:pt x="5929311" y="3097780"/>
                </a:cubicBezTo>
                <a:cubicBezTo>
                  <a:pt x="5949246" y="3094563"/>
                  <a:pt x="5962750" y="3097780"/>
                  <a:pt x="5974966" y="3111282"/>
                </a:cubicBezTo>
                <a:cubicBezTo>
                  <a:pt x="6122866" y="3278472"/>
                  <a:pt x="6297771" y="3419297"/>
                  <a:pt x="6488753" y="3544689"/>
                </a:cubicBezTo>
                <a:cubicBezTo>
                  <a:pt x="6566560" y="3595488"/>
                  <a:pt x="6646940" y="3643718"/>
                  <a:pt x="6728605" y="3688730"/>
                </a:cubicBezTo>
                <a:cubicBezTo>
                  <a:pt x="6728605" y="3691945"/>
                  <a:pt x="6728605" y="3695804"/>
                  <a:pt x="6728605" y="3699019"/>
                </a:cubicBezTo>
                <a:cubicBezTo>
                  <a:pt x="6727962" y="3703519"/>
                  <a:pt x="6727320" y="3706091"/>
                  <a:pt x="6726677" y="3709950"/>
                </a:cubicBezTo>
                <a:cubicBezTo>
                  <a:pt x="6611573" y="3640502"/>
                  <a:pt x="6497754" y="3569125"/>
                  <a:pt x="6386510" y="3493890"/>
                </a:cubicBezTo>
                <a:cubicBezTo>
                  <a:pt x="6084927" y="3290048"/>
                  <a:pt x="5796845" y="3071415"/>
                  <a:pt x="5504264" y="2857926"/>
                </a:cubicBezTo>
                <a:cubicBezTo>
                  <a:pt x="5405879" y="2785906"/>
                  <a:pt x="5328073" y="2693952"/>
                  <a:pt x="5239333" y="2612929"/>
                </a:cubicBezTo>
                <a:cubicBezTo>
                  <a:pt x="5180174" y="2558915"/>
                  <a:pt x="5123586" y="2502328"/>
                  <a:pt x="5054783" y="2457958"/>
                </a:cubicBezTo>
                <a:cubicBezTo>
                  <a:pt x="5026489" y="2439952"/>
                  <a:pt x="4996909" y="2423876"/>
                  <a:pt x="4958969" y="2428378"/>
                </a:cubicBezTo>
                <a:cubicBezTo>
                  <a:pt x="4944180" y="2430308"/>
                  <a:pt x="4927460" y="2434165"/>
                  <a:pt x="4922316" y="2450884"/>
                </a:cubicBezTo>
                <a:cubicBezTo>
                  <a:pt x="4917814" y="2467603"/>
                  <a:pt x="4931318" y="2475320"/>
                  <a:pt x="4943538" y="2482393"/>
                </a:cubicBezTo>
                <a:cubicBezTo>
                  <a:pt x="4946752" y="2484322"/>
                  <a:pt x="4949967" y="2486895"/>
                  <a:pt x="4953183" y="2486895"/>
                </a:cubicBezTo>
                <a:cubicBezTo>
                  <a:pt x="5014271" y="2490752"/>
                  <a:pt x="5028418" y="2539623"/>
                  <a:pt x="5057355" y="2574991"/>
                </a:cubicBezTo>
                <a:cubicBezTo>
                  <a:pt x="5066357" y="2585923"/>
                  <a:pt x="5066999" y="2596854"/>
                  <a:pt x="5057355" y="2609714"/>
                </a:cubicBezTo>
                <a:cubicBezTo>
                  <a:pt x="5039991" y="2632863"/>
                  <a:pt x="5052210" y="2643152"/>
                  <a:pt x="5075359" y="2649582"/>
                </a:cubicBezTo>
                <a:cubicBezTo>
                  <a:pt x="5098507" y="2656013"/>
                  <a:pt x="5123586" y="2657941"/>
                  <a:pt x="5148664" y="2672732"/>
                </a:cubicBezTo>
                <a:cubicBezTo>
                  <a:pt x="5108797" y="2684949"/>
                  <a:pt x="5081147" y="2672090"/>
                  <a:pt x="5055425" y="2656013"/>
                </a:cubicBezTo>
                <a:cubicBezTo>
                  <a:pt x="4997552" y="2620646"/>
                  <a:pt x="4960257" y="2568559"/>
                  <a:pt x="4924888" y="2515188"/>
                </a:cubicBezTo>
                <a:cubicBezTo>
                  <a:pt x="4917814" y="2504899"/>
                  <a:pt x="4912027" y="2493324"/>
                  <a:pt x="4902382" y="2484965"/>
                </a:cubicBezTo>
                <a:cubicBezTo>
                  <a:pt x="4884376" y="2468246"/>
                  <a:pt x="4865085" y="2466318"/>
                  <a:pt x="4843224" y="2486895"/>
                </a:cubicBezTo>
                <a:cubicBezTo>
                  <a:pt x="4814285" y="2513902"/>
                  <a:pt x="4803998" y="2511973"/>
                  <a:pt x="4794352" y="2477250"/>
                </a:cubicBezTo>
                <a:cubicBezTo>
                  <a:pt x="4781490" y="2430308"/>
                  <a:pt x="4752554" y="2397512"/>
                  <a:pt x="4703040" y="2380151"/>
                </a:cubicBezTo>
                <a:cubicBezTo>
                  <a:pt x="4692753" y="2376292"/>
                  <a:pt x="4681821" y="2371147"/>
                  <a:pt x="4670890" y="2379507"/>
                </a:cubicBezTo>
                <a:cubicBezTo>
                  <a:pt x="4659315" y="2389153"/>
                  <a:pt x="4667030" y="2398798"/>
                  <a:pt x="4671532" y="2407802"/>
                </a:cubicBezTo>
                <a:cubicBezTo>
                  <a:pt x="4677962" y="2421948"/>
                  <a:pt x="4685679" y="2436095"/>
                  <a:pt x="4691466" y="2450884"/>
                </a:cubicBezTo>
                <a:cubicBezTo>
                  <a:pt x="4701755" y="2474677"/>
                  <a:pt x="4703685" y="2499756"/>
                  <a:pt x="4684393" y="2522904"/>
                </a:cubicBezTo>
                <a:cubicBezTo>
                  <a:pt x="4670245" y="2539623"/>
                  <a:pt x="4671532" y="2550555"/>
                  <a:pt x="4690181" y="2562130"/>
                </a:cubicBezTo>
                <a:cubicBezTo>
                  <a:pt x="4749983" y="2598140"/>
                  <a:pt x="4787922" y="2645081"/>
                  <a:pt x="4767344" y="2718387"/>
                </a:cubicBezTo>
                <a:cubicBezTo>
                  <a:pt x="4764130" y="2728676"/>
                  <a:pt x="4767988" y="2738965"/>
                  <a:pt x="4780205" y="2738321"/>
                </a:cubicBezTo>
                <a:cubicBezTo>
                  <a:pt x="4807214" y="2736393"/>
                  <a:pt x="4811713" y="2753112"/>
                  <a:pt x="4819430" y="2770474"/>
                </a:cubicBezTo>
                <a:cubicBezTo>
                  <a:pt x="4894666" y="2937020"/>
                  <a:pt x="5003339" y="3082346"/>
                  <a:pt x="5128730" y="3218670"/>
                </a:cubicBezTo>
                <a:cubicBezTo>
                  <a:pt x="5252837" y="3353709"/>
                  <a:pt x="5392376" y="3474599"/>
                  <a:pt x="5540917" y="3590345"/>
                </a:cubicBezTo>
                <a:cubicBezTo>
                  <a:pt x="5499119" y="3586487"/>
                  <a:pt x="5445104" y="3562695"/>
                  <a:pt x="5393019" y="3535044"/>
                </a:cubicBezTo>
                <a:cubicBezTo>
                  <a:pt x="5255410" y="3461095"/>
                  <a:pt x="5142235" y="3360781"/>
                  <a:pt x="5027131" y="3262397"/>
                </a:cubicBezTo>
                <a:cubicBezTo>
                  <a:pt x="4946752" y="3193592"/>
                  <a:pt x="4868302" y="3122858"/>
                  <a:pt x="4778275" y="3063697"/>
                </a:cubicBezTo>
                <a:cubicBezTo>
                  <a:pt x="4767988" y="3057268"/>
                  <a:pt x="4760914" y="3048908"/>
                  <a:pt x="4755127" y="3038619"/>
                </a:cubicBezTo>
                <a:cubicBezTo>
                  <a:pt x="4749983" y="3029617"/>
                  <a:pt x="4742265" y="3021258"/>
                  <a:pt x="4728763" y="3025115"/>
                </a:cubicBezTo>
                <a:cubicBezTo>
                  <a:pt x="4715259" y="3029617"/>
                  <a:pt x="4713973" y="3041192"/>
                  <a:pt x="4713973" y="3051481"/>
                </a:cubicBezTo>
                <a:cubicBezTo>
                  <a:pt x="4715902" y="3090063"/>
                  <a:pt x="4726833" y="3124786"/>
                  <a:pt x="4750625" y="3155652"/>
                </a:cubicBezTo>
                <a:cubicBezTo>
                  <a:pt x="4796924" y="3217385"/>
                  <a:pt x="4858656" y="3265612"/>
                  <a:pt x="4920386" y="3313839"/>
                </a:cubicBezTo>
                <a:cubicBezTo>
                  <a:pt x="5005911" y="3380072"/>
                  <a:pt x="5085005" y="3452092"/>
                  <a:pt x="5156382" y="3532472"/>
                </a:cubicBezTo>
                <a:cubicBezTo>
                  <a:pt x="5104940" y="3493247"/>
                  <a:pt x="5053495" y="3453378"/>
                  <a:pt x="5001409" y="3414153"/>
                </a:cubicBezTo>
                <a:cubicBezTo>
                  <a:pt x="4962184" y="3384574"/>
                  <a:pt x="4921673" y="3356279"/>
                  <a:pt x="4881806" y="3327343"/>
                </a:cubicBezTo>
                <a:cubicBezTo>
                  <a:pt x="4872159" y="3320270"/>
                  <a:pt x="4861870" y="3312554"/>
                  <a:pt x="4848368" y="3322198"/>
                </a:cubicBezTo>
                <a:cubicBezTo>
                  <a:pt x="4836149" y="3330558"/>
                  <a:pt x="4838079" y="3342777"/>
                  <a:pt x="4840652" y="3354351"/>
                </a:cubicBezTo>
                <a:cubicBezTo>
                  <a:pt x="4850297" y="3400006"/>
                  <a:pt x="4877304" y="3436659"/>
                  <a:pt x="4910742" y="3469454"/>
                </a:cubicBezTo>
                <a:cubicBezTo>
                  <a:pt x="4951252" y="3508679"/>
                  <a:pt x="4993695" y="3545976"/>
                  <a:pt x="5037419" y="3583272"/>
                </a:cubicBezTo>
                <a:cubicBezTo>
                  <a:pt x="4990479" y="3572983"/>
                  <a:pt x="4943538" y="3562695"/>
                  <a:pt x="4896595" y="3554336"/>
                </a:cubicBezTo>
                <a:cubicBezTo>
                  <a:pt x="4917814" y="3628927"/>
                  <a:pt x="4967328" y="3643718"/>
                  <a:pt x="5011699" y="3655292"/>
                </a:cubicBezTo>
                <a:cubicBezTo>
                  <a:pt x="5071502" y="3670081"/>
                  <a:pt x="5128730" y="3688730"/>
                  <a:pt x="5185319" y="3709950"/>
                </a:cubicBezTo>
                <a:cubicBezTo>
                  <a:pt x="5209111" y="3731170"/>
                  <a:pt x="5232904" y="3751748"/>
                  <a:pt x="5256052" y="3773610"/>
                </a:cubicBezTo>
                <a:cubicBezTo>
                  <a:pt x="5279845" y="3796118"/>
                  <a:pt x="5302352" y="3818624"/>
                  <a:pt x="5324859" y="3842415"/>
                </a:cubicBezTo>
                <a:cubicBezTo>
                  <a:pt x="5340933" y="3859776"/>
                  <a:pt x="5360224" y="3874568"/>
                  <a:pt x="5341576" y="3904146"/>
                </a:cubicBezTo>
                <a:cubicBezTo>
                  <a:pt x="5333217" y="3917650"/>
                  <a:pt x="5387873" y="3990958"/>
                  <a:pt x="5405238" y="3995458"/>
                </a:cubicBezTo>
                <a:cubicBezTo>
                  <a:pt x="5407809" y="3996100"/>
                  <a:pt x="5410380" y="3996745"/>
                  <a:pt x="5412310" y="3996745"/>
                </a:cubicBezTo>
                <a:cubicBezTo>
                  <a:pt x="5449607" y="3994173"/>
                  <a:pt x="5457967" y="4016036"/>
                  <a:pt x="5458608" y="4043687"/>
                </a:cubicBezTo>
                <a:cubicBezTo>
                  <a:pt x="5459252" y="4070693"/>
                  <a:pt x="5452823" y="4104131"/>
                  <a:pt x="5503621" y="4090627"/>
                </a:cubicBezTo>
                <a:cubicBezTo>
                  <a:pt x="5509408" y="4089342"/>
                  <a:pt x="5510696" y="4093199"/>
                  <a:pt x="5513266" y="4097701"/>
                </a:cubicBezTo>
                <a:cubicBezTo>
                  <a:pt x="5568568" y="4212804"/>
                  <a:pt x="5661808" y="4301543"/>
                  <a:pt x="5753762" y="4390282"/>
                </a:cubicBezTo>
                <a:cubicBezTo>
                  <a:pt x="5758907" y="4394784"/>
                  <a:pt x="5764052" y="4399285"/>
                  <a:pt x="5769195" y="4403786"/>
                </a:cubicBezTo>
                <a:cubicBezTo>
                  <a:pt x="5672741" y="4381280"/>
                  <a:pt x="5354436" y="4352342"/>
                  <a:pt x="5261196" y="4361989"/>
                </a:cubicBezTo>
                <a:cubicBezTo>
                  <a:pt x="5178245" y="4370349"/>
                  <a:pt x="4709472" y="4230167"/>
                  <a:pt x="4612374" y="4147215"/>
                </a:cubicBezTo>
                <a:cubicBezTo>
                  <a:pt x="4598869" y="4212161"/>
                  <a:pt x="4627806" y="4237882"/>
                  <a:pt x="4650956" y="4267463"/>
                </a:cubicBezTo>
                <a:cubicBezTo>
                  <a:pt x="4683749" y="4309260"/>
                  <a:pt x="4688895" y="4338840"/>
                  <a:pt x="4627162" y="4372278"/>
                </a:cubicBezTo>
                <a:cubicBezTo>
                  <a:pt x="4450327" y="4467447"/>
                  <a:pt x="4452257" y="4470662"/>
                  <a:pt x="4618160" y="4599911"/>
                </a:cubicBezTo>
                <a:cubicBezTo>
                  <a:pt x="4625877" y="4605700"/>
                  <a:pt x="4622019" y="4624347"/>
                  <a:pt x="4623948" y="4637209"/>
                </a:cubicBezTo>
                <a:cubicBezTo>
                  <a:pt x="4580863" y="4656500"/>
                  <a:pt x="4530064" y="4606343"/>
                  <a:pt x="4478622" y="4660357"/>
                </a:cubicBezTo>
                <a:cubicBezTo>
                  <a:pt x="4700468" y="4897637"/>
                  <a:pt x="5038064" y="5123344"/>
                  <a:pt x="5344150" y="5301466"/>
                </a:cubicBezTo>
                <a:cubicBezTo>
                  <a:pt x="5096581" y="5359982"/>
                  <a:pt x="4948037" y="5154210"/>
                  <a:pt x="4766058" y="5180574"/>
                </a:cubicBezTo>
                <a:cubicBezTo>
                  <a:pt x="4675390" y="5244877"/>
                  <a:pt x="4945465" y="5349050"/>
                  <a:pt x="4687609" y="5379273"/>
                </a:cubicBezTo>
                <a:cubicBezTo>
                  <a:pt x="4799496" y="5435860"/>
                  <a:pt x="4882449" y="5491161"/>
                  <a:pt x="4959611" y="5556107"/>
                </a:cubicBezTo>
                <a:cubicBezTo>
                  <a:pt x="5096581" y="5672497"/>
                  <a:pt x="5123586" y="5749662"/>
                  <a:pt x="5060571" y="5905920"/>
                </a:cubicBezTo>
                <a:cubicBezTo>
                  <a:pt x="5018773" y="6008805"/>
                  <a:pt x="4958326" y="6103332"/>
                  <a:pt x="5011699" y="6226152"/>
                </a:cubicBezTo>
                <a:cubicBezTo>
                  <a:pt x="5048351" y="6310389"/>
                  <a:pt x="5034204" y="6365690"/>
                  <a:pt x="4895308" y="6327750"/>
                </a:cubicBezTo>
                <a:cubicBezTo>
                  <a:pt x="4745482" y="6287240"/>
                  <a:pt x="4688895" y="6363118"/>
                  <a:pt x="4726833" y="6510373"/>
                </a:cubicBezTo>
                <a:cubicBezTo>
                  <a:pt x="4751269" y="6604900"/>
                  <a:pt x="4725546" y="6634480"/>
                  <a:pt x="4622661" y="6623548"/>
                </a:cubicBezTo>
                <a:cubicBezTo>
                  <a:pt x="4508843" y="6611330"/>
                  <a:pt x="4400814" y="6549598"/>
                  <a:pt x="4259989" y="6579179"/>
                </a:cubicBezTo>
                <a:cubicBezTo>
                  <a:pt x="4358453" y="6729972"/>
                  <a:pt x="4554892" y="6711403"/>
                  <a:pt x="4690343" y="6814255"/>
                </a:cubicBezTo>
                <a:lnTo>
                  <a:pt x="4735334" y="6858000"/>
                </a:lnTo>
                <a:lnTo>
                  <a:pt x="4496011" y="6858000"/>
                </a:lnTo>
                <a:lnTo>
                  <a:pt x="4440632" y="6851514"/>
                </a:lnTo>
                <a:cubicBezTo>
                  <a:pt x="4410700" y="6846400"/>
                  <a:pt x="4381522" y="6839608"/>
                  <a:pt x="4352585" y="6830605"/>
                </a:cubicBezTo>
                <a:cubicBezTo>
                  <a:pt x="4304358" y="6815816"/>
                  <a:pt x="4251629" y="6801027"/>
                  <a:pt x="4224621" y="6850539"/>
                </a:cubicBezTo>
                <a:lnTo>
                  <a:pt x="422311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310273"/>
          </a:xfrm>
        </p:spPr>
        <p:txBody>
          <a:bodyPr anchor="b">
            <a:normAutofit/>
          </a:bodyPr>
          <a:lstStyle/>
          <a:p>
            <a:r>
              <a:rPr lang="en-US" sz="2800" dirty="0" err="1"/>
              <a:t>CarpentriesOffline</a:t>
            </a:r>
            <a:br>
              <a:rPr lang="en-US" sz="2800" dirty="0"/>
            </a:br>
            <a:r>
              <a:rPr lang="en-US" sz="2800" dirty="0"/>
              <a:t>What is it and why do we need it?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5180607"/>
            <a:ext cx="5147960" cy="64678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Jannetta S. Steyn (P</a:t>
            </a:r>
            <a:r>
              <a:rPr lang="en-US" sz="1400">
                <a:latin typeface="Century Gothic"/>
                <a:cs typeface="Calibri"/>
              </a:rPr>
              <a:t>h</a:t>
            </a:r>
            <a:r>
              <a:rPr lang="en-US" sz="1400"/>
              <a:t>D)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Newcastle University</a:t>
            </a:r>
          </a:p>
        </p:txBody>
      </p:sp>
      <p:pic>
        <p:nvPicPr>
          <p:cNvPr id="4" name="Picture 3" descr="OFFLINE_a.png">
            <a:extLst>
              <a:ext uri="{FF2B5EF4-FFF2-40B4-BE49-F238E27FC236}">
                <a16:creationId xmlns:a16="http://schemas.microsoft.com/office/drawing/2014/main" id="{23ED6B9A-A47A-A1FC-0573-93893B120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444" y="6175275"/>
            <a:ext cx="604999" cy="618540"/>
          </a:xfrm>
          <a:prstGeom prst="rect">
            <a:avLst/>
          </a:prstGeom>
        </p:spPr>
      </p:pic>
      <p:pic>
        <p:nvPicPr>
          <p:cNvPr id="5" name="Graphic 4" descr="Software Sustainability Institute">
            <a:extLst>
              <a:ext uri="{FF2B5EF4-FFF2-40B4-BE49-F238E27FC236}">
                <a16:creationId xmlns:a16="http://schemas.microsoft.com/office/drawing/2014/main" id="{5F97B332-C297-BB92-D75E-09C719F66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2398" y="6177333"/>
            <a:ext cx="1943100" cy="619125"/>
          </a:xfrm>
          <a:prstGeom prst="rect">
            <a:avLst/>
          </a:prstGeom>
        </p:spPr>
      </p:pic>
      <p:pic>
        <p:nvPicPr>
          <p:cNvPr id="6" name="Picture 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7D930B2-0CCB-E226-40D5-B0F4A0FE60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9727" y="6096000"/>
            <a:ext cx="23336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B658-437C-32E7-E82B-A59DDC50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Thought</a:t>
            </a:r>
          </a:p>
        </p:txBody>
      </p:sp>
      <p:pic>
        <p:nvPicPr>
          <p:cNvPr id="4" name="Content Placeholder 3" descr="A tall building with a bright light behind it&#10;&#10;Description automatically generated">
            <a:extLst>
              <a:ext uri="{FF2B5EF4-FFF2-40B4-BE49-F238E27FC236}">
                <a16:creationId xmlns:a16="http://schemas.microsoft.com/office/drawing/2014/main" id="{828ACB72-FA85-51D0-BCE1-DE27C07B7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692" y="1496766"/>
            <a:ext cx="2870876" cy="2142032"/>
          </a:xfrm>
        </p:spPr>
      </p:pic>
      <p:pic>
        <p:nvPicPr>
          <p:cNvPr id="5" name="Picture 4" descr="A green light coming out of a building&#10;&#10;Description automatically generated">
            <a:extLst>
              <a:ext uri="{FF2B5EF4-FFF2-40B4-BE49-F238E27FC236}">
                <a16:creationId xmlns:a16="http://schemas.microsoft.com/office/drawing/2014/main" id="{7DB416C8-0968-78BB-480A-D601E235E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387" y="2568534"/>
            <a:ext cx="2743200" cy="205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43A4E0-F708-7ACE-DBB7-C0D446B07C8E}"/>
              </a:ext>
            </a:extLst>
          </p:cNvPr>
          <p:cNvSpPr txBox="1"/>
          <p:nvPr/>
        </p:nvSpPr>
        <p:spPr>
          <a:xfrm>
            <a:off x="191984" y="3645725"/>
            <a:ext cx="32380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https://hitchhikers.fandom.com/wiki/Deep_Thought</a:t>
            </a:r>
          </a:p>
        </p:txBody>
      </p:sp>
      <p:pic>
        <p:nvPicPr>
          <p:cNvPr id="7" name="Picture 6" descr="A group of people in a crowd&#10;&#10;Description automatically generated">
            <a:extLst>
              <a:ext uri="{FF2B5EF4-FFF2-40B4-BE49-F238E27FC236}">
                <a16:creationId xmlns:a16="http://schemas.microsoft.com/office/drawing/2014/main" id="{989D5391-2E16-448C-F4C4-6346C1BAB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595" y="3814900"/>
            <a:ext cx="5345874" cy="2206927"/>
          </a:xfrm>
          <a:prstGeom prst="rect">
            <a:avLst/>
          </a:prstGeom>
        </p:spPr>
      </p:pic>
      <p:pic>
        <p:nvPicPr>
          <p:cNvPr id="8" name="Picture 7" descr="Deep Thought (no, not the computer)">
            <a:extLst>
              <a:ext uri="{FF2B5EF4-FFF2-40B4-BE49-F238E27FC236}">
                <a16:creationId xmlns:a16="http://schemas.microsoft.com/office/drawing/2014/main" id="{8D061A3F-C43C-B22C-3E55-E2EEB9C52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179" y="1895475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00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3C282-F81B-F3C5-FFB7-1D418790E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Gene</a:t>
            </a:r>
          </a:p>
        </p:txBody>
      </p:sp>
      <p:pic>
        <p:nvPicPr>
          <p:cNvPr id="4" name="Content Placeholder 3" descr="Supercomputer - Wikipedia">
            <a:extLst>
              <a:ext uri="{FF2B5EF4-FFF2-40B4-BE49-F238E27FC236}">
                <a16:creationId xmlns:a16="http://schemas.microsoft.com/office/drawing/2014/main" id="{C084527C-B13D-1F6D-E546-7672E9E81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5181" y="2011363"/>
            <a:ext cx="6281637" cy="4160837"/>
          </a:xfrm>
        </p:spPr>
      </p:pic>
    </p:spTree>
    <p:extLst>
      <p:ext uri="{BB962C8B-B14F-4D97-AF65-F5344CB8AC3E}">
        <p14:creationId xmlns:p14="http://schemas.microsoft.com/office/powerpoint/2010/main" val="2575635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D83F4-55DB-922C-C958-CB6123B8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Frontier</a:t>
            </a:r>
          </a:p>
        </p:txBody>
      </p:sp>
      <p:pic>
        <p:nvPicPr>
          <p:cNvPr id="4" name="Content Placeholder 3" descr="Long rows of supercomputers with the name &amp;quot;Frontier&amp;quot; visible on the end">
            <a:extLst>
              <a:ext uri="{FF2B5EF4-FFF2-40B4-BE49-F238E27FC236}">
                <a16:creationId xmlns:a16="http://schemas.microsoft.com/office/drawing/2014/main" id="{D690B797-01CD-B163-20FA-20E3115B2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6382" y="2011363"/>
            <a:ext cx="7399235" cy="416083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EF2C8D-0976-5312-1CE1-D8286AE744CB}"/>
              </a:ext>
            </a:extLst>
          </p:cNvPr>
          <p:cNvSpPr txBox="1"/>
          <p:nvPr/>
        </p:nvSpPr>
        <p:spPr>
          <a:xfrm>
            <a:off x="2592779" y="6175168"/>
            <a:ext cx="669174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Frontier, an exascale-class machine at Oak Ridge National Laboratory.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66067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B5571-3CF9-F955-197B-4A8C925C6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807305"/>
          </a:xfrm>
        </p:spPr>
        <p:txBody>
          <a:bodyPr>
            <a:normAutofit/>
          </a:bodyPr>
          <a:lstStyle/>
          <a:p>
            <a:r>
              <a:rPr lang="en-US" dirty="0"/>
              <a:t>High Performance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F7AAE-44DE-8CD4-0F41-6347C438F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333297"/>
            <a:ext cx="3816096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 dirty="0">
                <a:ea typeface="+mn-lt"/>
                <a:cs typeface="+mn-lt"/>
              </a:rPr>
              <a:t>High-performance computing</a:t>
            </a:r>
            <a:r>
              <a:rPr lang="en-US" sz="1700" dirty="0">
                <a:ea typeface="+mn-lt"/>
                <a:cs typeface="+mn-lt"/>
              </a:rPr>
              <a:t> (</a:t>
            </a:r>
            <a:r>
              <a:rPr lang="en-US" sz="1700" b="1" dirty="0">
                <a:ea typeface="+mn-lt"/>
                <a:cs typeface="+mn-lt"/>
              </a:rPr>
              <a:t>HPC</a:t>
            </a:r>
            <a:r>
              <a:rPr lang="en-US" sz="1700" dirty="0">
                <a:ea typeface="+mn-lt"/>
                <a:cs typeface="+mn-lt"/>
              </a:rPr>
              <a:t>) uses supercomputers and computer clusters to solve advanced computation problems. (</a:t>
            </a:r>
            <a:r>
              <a:rPr lang="en-US" sz="1700" dirty="0">
                <a:ea typeface="+mn-lt"/>
                <a:cs typeface="+mn-lt"/>
                <a:hlinkClick r:id="rId2"/>
              </a:rPr>
              <a:t>Wikipedia</a:t>
            </a:r>
            <a:r>
              <a:rPr lang="en-US" sz="1700" dirty="0">
                <a:ea typeface="+mn-lt"/>
                <a:cs typeface="+mn-lt"/>
              </a:rPr>
              <a:t>)</a:t>
            </a:r>
          </a:p>
          <a:p>
            <a:pPr>
              <a:lnSpc>
                <a:spcPct val="90000"/>
              </a:lnSpc>
            </a:pPr>
            <a:endParaRPr lang="en-US" sz="1700" dirty="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1700" b="1" dirty="0">
                <a:ea typeface="+mn-lt"/>
                <a:cs typeface="+mn-lt"/>
              </a:rPr>
              <a:t>High performance computing (HPC)</a:t>
            </a:r>
            <a:r>
              <a:rPr lang="en-US" sz="1700" dirty="0">
                <a:ea typeface="+mn-lt"/>
                <a:cs typeface="+mn-lt"/>
              </a:rPr>
              <a:t> is the practice of aggregating computing resources to gain performance greater than that of a single workstation, server, or computer. (Google)</a:t>
            </a:r>
            <a:endParaRPr lang="en-US" sz="1700" dirty="0"/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7BFAD461-C562-CCF3-D55A-4471727DD8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6" r="20540" b="-3"/>
          <a:stretch/>
        </p:blipFill>
        <p:spPr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85111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4610-F561-2965-F731-53523421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mini version?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91E7B-0E8D-D2A5-52B1-ED726565C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Hardware less abstract</a:t>
            </a:r>
          </a:p>
          <a:p>
            <a:r>
              <a:rPr lang="en-US" dirty="0"/>
              <a:t>Real system are busy doing actual research (85 - 95% load on systems)</a:t>
            </a:r>
          </a:p>
          <a:p>
            <a:r>
              <a:rPr lang="en-US" dirty="0"/>
              <a:t>Fear amongst learners that they are going to break the multi-million system they are playing on</a:t>
            </a:r>
          </a:p>
          <a:p>
            <a:r>
              <a:rPr lang="en-US" dirty="0"/>
              <a:t>Resource limits more apparent</a:t>
            </a:r>
          </a:p>
          <a:p>
            <a:r>
              <a:rPr lang="en-US" dirty="0"/>
              <a:t>More control over the environment</a:t>
            </a:r>
          </a:p>
          <a:p>
            <a:r>
              <a:rPr lang="en-US" dirty="0"/>
              <a:t>No need to have accounts on a real HPC</a:t>
            </a:r>
          </a:p>
          <a:p>
            <a:r>
              <a:rPr lang="en-US" dirty="0"/>
              <a:t>Own access point, so no need to get people on university network</a:t>
            </a:r>
          </a:p>
        </p:txBody>
      </p:sp>
    </p:spTree>
    <p:extLst>
      <p:ext uri="{BB962C8B-B14F-4D97-AF65-F5344CB8AC3E}">
        <p14:creationId xmlns:p14="http://schemas.microsoft.com/office/powerpoint/2010/main" val="3713862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ircuit board with a fan&#10;&#10;Description automatically generated">
            <a:extLst>
              <a:ext uri="{FF2B5EF4-FFF2-40B4-BE49-F238E27FC236}">
                <a16:creationId xmlns:a16="http://schemas.microsoft.com/office/drawing/2014/main" id="{E8E2B58C-8708-930B-FD19-3F8DA9369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562195"/>
            <a:ext cx="2743200" cy="2628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F7203D-6567-4E6E-113F-D1937BC8A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look like?</a:t>
            </a:r>
          </a:p>
        </p:txBody>
      </p:sp>
      <p:pic>
        <p:nvPicPr>
          <p:cNvPr id="4" name="Content Placeholder 3" descr="Buy a Raspberry Pi 4 Model B – Raspberry Pi">
            <a:extLst>
              <a:ext uri="{FF2B5EF4-FFF2-40B4-BE49-F238E27FC236}">
                <a16:creationId xmlns:a16="http://schemas.microsoft.com/office/drawing/2014/main" id="{71D3904B-0891-8DBF-D8A9-DDD18863B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0512" y="1786731"/>
            <a:ext cx="3657600" cy="2171700"/>
          </a:xfrm>
        </p:spPr>
      </p:pic>
      <p:pic>
        <p:nvPicPr>
          <p:cNvPr id="7" name="Picture 6" descr="A close-up of a black device&#10;&#10;Description automatically generated">
            <a:extLst>
              <a:ext uri="{FF2B5EF4-FFF2-40B4-BE49-F238E27FC236}">
                <a16:creationId xmlns:a16="http://schemas.microsoft.com/office/drawing/2014/main" id="{3C17C22C-14DF-E62D-F903-6D6BBB32F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6511" y="4399300"/>
            <a:ext cx="7802523" cy="2259925"/>
          </a:xfrm>
          <a:prstGeom prst="rect">
            <a:avLst/>
          </a:prstGeom>
        </p:spPr>
      </p:pic>
      <p:pic>
        <p:nvPicPr>
          <p:cNvPr id="6" name="Picture 5" descr="A machine with wires connected to it&#10;&#10;Description automatically generated">
            <a:extLst>
              <a:ext uri="{FF2B5EF4-FFF2-40B4-BE49-F238E27FC236}">
                <a16:creationId xmlns:a16="http://schemas.microsoft.com/office/drawing/2014/main" id="{9185331F-002E-4563-8C73-45C2D4B72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375" y="4434459"/>
            <a:ext cx="4162425" cy="1941957"/>
          </a:xfrm>
          <a:prstGeom prst="rect">
            <a:avLst/>
          </a:prstGeom>
        </p:spPr>
      </p:pic>
      <p:pic>
        <p:nvPicPr>
          <p:cNvPr id="8" name="Picture 7" descr="A black rectangular object with a blue label&#10;&#10;Description automatically generated">
            <a:extLst>
              <a:ext uri="{FF2B5EF4-FFF2-40B4-BE49-F238E27FC236}">
                <a16:creationId xmlns:a16="http://schemas.microsoft.com/office/drawing/2014/main" id="{490D5A5B-C5CE-2487-5D3C-BE4DED57F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617" y="1561088"/>
            <a:ext cx="27432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1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734E2-7005-5981-EC82-66D68DC68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different? 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9F277-54AC-1ED6-19ED-019EEA92B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Downloadable image for booting RPi</a:t>
            </a:r>
          </a:p>
          <a:p>
            <a:r>
              <a:rPr lang="en-US" dirty="0"/>
              <a:t>No </a:t>
            </a:r>
            <a:r>
              <a:rPr lang="en-US" dirty="0" err="1"/>
              <a:t>specialised</a:t>
            </a:r>
            <a:r>
              <a:rPr lang="en-US" dirty="0"/>
              <a:t> HPC knowledge required to install and configure software and hardware</a:t>
            </a:r>
          </a:p>
          <a:p>
            <a:r>
              <a:rPr lang="en-US" dirty="0"/>
              <a:t>Updates and updated instructions</a:t>
            </a:r>
          </a:p>
          <a:p>
            <a:r>
              <a:rPr lang="en-US" dirty="0"/>
              <a:t>Adapted lessons</a:t>
            </a:r>
          </a:p>
          <a:p>
            <a:r>
              <a:rPr lang="en-US" dirty="0"/>
              <a:t>Expandable with regards to hardware and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394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17334-B859-D6E8-B063-3899A0278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1F2D8-DA67-FE5D-573E-F0F7195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EasyBuild</a:t>
            </a:r>
            <a:r>
              <a:rPr lang="en-US" dirty="0"/>
              <a:t> - for installing software</a:t>
            </a:r>
          </a:p>
          <a:p>
            <a:r>
              <a:rPr lang="en-US"/>
              <a:t>Converting</a:t>
            </a:r>
            <a:r>
              <a:rPr lang="en-US" dirty="0"/>
              <a:t> HPC lesson</a:t>
            </a:r>
          </a:p>
          <a:p>
            <a:r>
              <a:rPr lang="en-US" dirty="0"/>
              <a:t>Documenting</a:t>
            </a:r>
          </a:p>
          <a:p>
            <a:r>
              <a:rPr lang="en-US" dirty="0"/>
              <a:t>Scripting</a:t>
            </a:r>
          </a:p>
          <a:p>
            <a:r>
              <a:rPr lang="en-US" dirty="0"/>
              <a:t>Updating website</a:t>
            </a:r>
          </a:p>
          <a:p>
            <a:r>
              <a:rPr lang="en-US"/>
              <a:t>Volunteers needed!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460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360F-3AC7-43D5-4343-30C212855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Done!</a:t>
            </a:r>
            <a:br>
              <a:rPr lang="en-US" dirty="0"/>
            </a:br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264809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836CB-7323-E00E-1D7D-B98CB32F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D0351-2C29-9473-F430-DBCAEB939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Collaborations Workshop 2021 </a:t>
            </a:r>
            <a:r>
              <a:rPr lang="en-US" dirty="0" err="1"/>
              <a:t>HackDay</a:t>
            </a:r>
            <a:r>
              <a:rPr lang="en-US" dirty="0"/>
              <a:t> Winner</a:t>
            </a:r>
          </a:p>
          <a:p>
            <a:r>
              <a:rPr lang="en-US" dirty="0"/>
              <a:t>2022 SSI fellowship</a:t>
            </a:r>
          </a:p>
          <a:p>
            <a:r>
              <a:rPr lang="en-US" dirty="0"/>
              <a:t>Running Carpentries workshops without Internet access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295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A4B17-EC9D-7F7B-D6C5-191AFBC38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CarpentriesOffline</a:t>
            </a:r>
            <a:r>
              <a:rPr lang="en-US" dirty="0"/>
              <a:t> Concept</a:t>
            </a:r>
          </a:p>
        </p:txBody>
      </p:sp>
      <p:pic>
        <p:nvPicPr>
          <p:cNvPr id="8" name="Content Placeholder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36518906-67C6-F3BB-7AC3-7DDCB552E001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99" y="2691638"/>
            <a:ext cx="4864498" cy="3188586"/>
          </a:xfrm>
          <a:prstGeom prst="rect">
            <a:avLst/>
          </a:prstGeom>
        </p:spPr>
      </p:pic>
      <p:pic>
        <p:nvPicPr>
          <p:cNvPr id="9" name="Picture 8" descr="A computer chip with blue arrows&#10;&#10;Description automatically generated">
            <a:extLst>
              <a:ext uri="{FF2B5EF4-FFF2-40B4-BE49-F238E27FC236}">
                <a16:creationId xmlns:a16="http://schemas.microsoft.com/office/drawing/2014/main" id="{799866BF-B64A-90CB-81F0-0B5E96F45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225" y="2693567"/>
            <a:ext cx="5854700" cy="3816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D59600-2452-2853-FC2F-1C0760049AA2}"/>
              </a:ext>
            </a:extLst>
          </p:cNvPr>
          <p:cNvSpPr txBox="1"/>
          <p:nvPr/>
        </p:nvSpPr>
        <p:spPr>
          <a:xfrm>
            <a:off x="723900" y="2406650"/>
            <a:ext cx="274320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FFC000"/>
                </a:solidFill>
                <a:latin typeface="Seaford Display"/>
              </a:rPr>
              <a:t>The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F1E9D9-92CB-EDF8-255A-F85FA7548971}"/>
              </a:ext>
            </a:extLst>
          </p:cNvPr>
          <p:cNvSpPr txBox="1"/>
          <p:nvPr/>
        </p:nvSpPr>
        <p:spPr>
          <a:xfrm>
            <a:off x="6661149" y="2419350"/>
            <a:ext cx="274320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Seaford Display"/>
              </a:rPr>
              <a:t>The Solution</a:t>
            </a:r>
            <a:endParaRPr lang="en-US">
              <a:solidFill>
                <a:srgbClr val="0070C0"/>
              </a:solidFill>
              <a:latin typeface="Seaford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064554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66EA1-F7E8-FCFB-0153-2BB74590E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FE1A3-2DF2-053D-B2CA-0B9CEA9AE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https://carpentriesoffline.org</a:t>
            </a:r>
          </a:p>
          <a:p>
            <a:r>
              <a:rPr lang="en-US" dirty="0"/>
              <a:t>Downloadable SD card image for Raspberry Pi</a:t>
            </a:r>
          </a:p>
          <a:p>
            <a:r>
              <a:rPr lang="en-US" dirty="0"/>
              <a:t>Python package: </a:t>
            </a:r>
            <a:r>
              <a:rPr lang="en-US" dirty="0" err="1"/>
              <a:t>offlinedatasci</a:t>
            </a:r>
            <a:endParaRPr lang="en-US"/>
          </a:p>
          <a:p>
            <a:r>
              <a:rPr lang="en-US" dirty="0"/>
              <a:t>Bootable Flash drive</a:t>
            </a:r>
          </a:p>
          <a:p>
            <a:r>
              <a:rPr lang="en-US" dirty="0" err="1"/>
              <a:t>miniHPC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019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A4B17-EC9D-7F7B-D6C5-191AFBC38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CarpentriesOffline</a:t>
            </a:r>
            <a:r>
              <a:rPr lang="en-US" dirty="0"/>
              <a:t> Concept</a:t>
            </a:r>
          </a:p>
        </p:txBody>
      </p:sp>
      <p:pic>
        <p:nvPicPr>
          <p:cNvPr id="8" name="Content Placeholder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36518906-67C6-F3BB-7AC3-7DDCB552E001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99" y="2691638"/>
            <a:ext cx="4864498" cy="3188586"/>
          </a:xfrm>
          <a:prstGeom prst="rect">
            <a:avLst/>
          </a:prstGeom>
        </p:spPr>
      </p:pic>
      <p:pic>
        <p:nvPicPr>
          <p:cNvPr id="9" name="Picture 8" descr="A computer chip with blue arrows&#10;&#10;Description automatically generated">
            <a:extLst>
              <a:ext uri="{FF2B5EF4-FFF2-40B4-BE49-F238E27FC236}">
                <a16:creationId xmlns:a16="http://schemas.microsoft.com/office/drawing/2014/main" id="{799866BF-B64A-90CB-81F0-0B5E96F45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225" y="2693567"/>
            <a:ext cx="5854700" cy="3816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D59600-2452-2853-FC2F-1C0760049AA2}"/>
              </a:ext>
            </a:extLst>
          </p:cNvPr>
          <p:cNvSpPr txBox="1"/>
          <p:nvPr/>
        </p:nvSpPr>
        <p:spPr>
          <a:xfrm>
            <a:off x="723900" y="2406650"/>
            <a:ext cx="274320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FFC000"/>
                </a:solidFill>
                <a:latin typeface="Seaford Display"/>
              </a:rPr>
              <a:t>The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F1E9D9-92CB-EDF8-255A-F85FA7548971}"/>
              </a:ext>
            </a:extLst>
          </p:cNvPr>
          <p:cNvSpPr txBox="1"/>
          <p:nvPr/>
        </p:nvSpPr>
        <p:spPr>
          <a:xfrm>
            <a:off x="6661149" y="2419350"/>
            <a:ext cx="274320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Seaford Display"/>
              </a:rPr>
              <a:t>The Solution</a:t>
            </a:r>
            <a:endParaRPr lang="en-US">
              <a:solidFill>
                <a:srgbClr val="0070C0"/>
              </a:solidFill>
              <a:latin typeface="Seaford Display"/>
            </a:endParaRPr>
          </a:p>
        </p:txBody>
      </p:sp>
      <p:pic>
        <p:nvPicPr>
          <p:cNvPr id="12" name="Picture 11" descr="A wooden usb drive with a logo on it&#10;&#10;Description automatically generated">
            <a:extLst>
              <a:ext uri="{FF2B5EF4-FFF2-40B4-BE49-F238E27FC236}">
                <a16:creationId xmlns:a16="http://schemas.microsoft.com/office/drawing/2014/main" id="{BFCE530D-820B-5B87-D8D0-6C1E4A4EF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969" y="2867925"/>
            <a:ext cx="708712" cy="998581"/>
          </a:xfrm>
          <a:prstGeom prst="rect">
            <a:avLst/>
          </a:prstGeom>
        </p:spPr>
      </p:pic>
      <p:pic>
        <p:nvPicPr>
          <p:cNvPr id="14" name="Picture 13" descr="A machine with wires connected to it&#10;&#10;Description automatically generated">
            <a:extLst>
              <a:ext uri="{FF2B5EF4-FFF2-40B4-BE49-F238E27FC236}">
                <a16:creationId xmlns:a16="http://schemas.microsoft.com/office/drawing/2014/main" id="{1F563E96-06EA-C03E-8C9E-215F43553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159" y="4485945"/>
            <a:ext cx="2185344" cy="102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32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FBC746E-FB7A-46A3-88C1-ED7977F18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3834" y="643467"/>
            <a:ext cx="5001471" cy="5571066"/>
          </a:xfrm>
          <a:custGeom>
            <a:avLst/>
            <a:gdLst>
              <a:gd name="connsiteX0" fmla="*/ 3338962 w 6156805"/>
              <a:gd name="connsiteY0" fmla="*/ 0 h 6857975"/>
              <a:gd name="connsiteX1" fmla="*/ 3779691 w 6156805"/>
              <a:gd name="connsiteY1" fmla="*/ 0 h 6857975"/>
              <a:gd name="connsiteX2" fmla="*/ 3783961 w 6156805"/>
              <a:gd name="connsiteY2" fmla="*/ 96377 h 6857975"/>
              <a:gd name="connsiteX3" fmla="*/ 3961679 w 6156805"/>
              <a:gd name="connsiteY3" fmla="*/ 1718113 h 6857975"/>
              <a:gd name="connsiteX4" fmla="*/ 3986757 w 6156805"/>
              <a:gd name="connsiteY4" fmla="*/ 813344 h 6857975"/>
              <a:gd name="connsiteX5" fmla="*/ 3996787 w 6156805"/>
              <a:gd name="connsiteY5" fmla="*/ 661787 h 6857975"/>
              <a:gd name="connsiteX6" fmla="*/ 4102101 w 6156805"/>
              <a:gd name="connsiteY6" fmla="*/ 565337 h 6857975"/>
              <a:gd name="connsiteX7" fmla="*/ 4202401 w 6156805"/>
              <a:gd name="connsiteY7" fmla="*/ 643416 h 6857975"/>
              <a:gd name="connsiteX8" fmla="*/ 4222462 w 6156805"/>
              <a:gd name="connsiteY8" fmla="*/ 969497 h 6857975"/>
              <a:gd name="connsiteX9" fmla="*/ 4287660 w 6156805"/>
              <a:gd name="connsiteY9" fmla="*/ 1272617 h 6857975"/>
              <a:gd name="connsiteX10" fmla="*/ 4423063 w 6156805"/>
              <a:gd name="connsiteY10" fmla="*/ 1704333 h 6857975"/>
              <a:gd name="connsiteX11" fmla="*/ 4528382 w 6156805"/>
              <a:gd name="connsiteY11" fmla="*/ 2232498 h 6857975"/>
              <a:gd name="connsiteX12" fmla="*/ 4578532 w 6156805"/>
              <a:gd name="connsiteY12" fmla="*/ 1217504 h 6857975"/>
              <a:gd name="connsiteX13" fmla="*/ 4693876 w 6156805"/>
              <a:gd name="connsiteY13" fmla="*/ 1607888 h 6857975"/>
              <a:gd name="connsiteX14" fmla="*/ 4749044 w 6156805"/>
              <a:gd name="connsiteY14" fmla="*/ 2035009 h 6857975"/>
              <a:gd name="connsiteX15" fmla="*/ 4829284 w 6156805"/>
              <a:gd name="connsiteY15" fmla="*/ 2425392 h 6857975"/>
              <a:gd name="connsiteX16" fmla="*/ 4939615 w 6156805"/>
              <a:gd name="connsiteY16" fmla="*/ 2806586 h 6857975"/>
              <a:gd name="connsiteX17" fmla="*/ 5115139 w 6156805"/>
              <a:gd name="connsiteY17" fmla="*/ 1736484 h 6857975"/>
              <a:gd name="connsiteX18" fmla="*/ 5235500 w 6156805"/>
              <a:gd name="connsiteY18" fmla="*/ 2025823 h 6857975"/>
              <a:gd name="connsiteX19" fmla="*/ 5300699 w 6156805"/>
              <a:gd name="connsiteY19" fmla="*/ 2126863 h 6857975"/>
              <a:gd name="connsiteX20" fmla="*/ 5431090 w 6156805"/>
              <a:gd name="connsiteY20" fmla="*/ 2053380 h 6857975"/>
              <a:gd name="connsiteX21" fmla="*/ 5636704 w 6156805"/>
              <a:gd name="connsiteY21" fmla="*/ 1382842 h 6857975"/>
              <a:gd name="connsiteX22" fmla="*/ 5731992 w 6156805"/>
              <a:gd name="connsiteY22" fmla="*/ 1001648 h 6857975"/>
              <a:gd name="connsiteX23" fmla="*/ 6007817 w 6156805"/>
              <a:gd name="connsiteY23" fmla="*/ 2351909 h 6857975"/>
              <a:gd name="connsiteX24" fmla="*/ 6143226 w 6156805"/>
              <a:gd name="connsiteY24" fmla="*/ 6526692 h 6857975"/>
              <a:gd name="connsiteX25" fmla="*/ 6156805 w 6156805"/>
              <a:gd name="connsiteY25" fmla="*/ 6857975 h 6857975"/>
              <a:gd name="connsiteX26" fmla="*/ 0 w 6156805"/>
              <a:gd name="connsiteY26" fmla="*/ 6857975 h 6857975"/>
              <a:gd name="connsiteX27" fmla="*/ 28231 w 6156805"/>
              <a:gd name="connsiteY27" fmla="*/ 6696050 h 6857975"/>
              <a:gd name="connsiteX28" fmla="*/ 421059 w 6156805"/>
              <a:gd name="connsiteY28" fmla="*/ 4551821 h 6857975"/>
              <a:gd name="connsiteX29" fmla="*/ 1409025 w 6156805"/>
              <a:gd name="connsiteY29" fmla="*/ 1713518 h 6857975"/>
              <a:gd name="connsiteX30" fmla="*/ 1434097 w 6156805"/>
              <a:gd name="connsiteY30" fmla="*/ 2200347 h 6857975"/>
              <a:gd name="connsiteX31" fmla="*/ 1674819 w 6156805"/>
              <a:gd name="connsiteY31" fmla="*/ 1290988 h 6857975"/>
              <a:gd name="connsiteX32" fmla="*/ 1845331 w 6156805"/>
              <a:gd name="connsiteY32" fmla="*/ 1437955 h 6857975"/>
              <a:gd name="connsiteX33" fmla="*/ 2286655 w 6156805"/>
              <a:gd name="connsiteY33" fmla="*/ 188734 h 6857975"/>
              <a:gd name="connsiteX34" fmla="*/ 2256565 w 6156805"/>
              <a:gd name="connsiteY34" fmla="*/ 1249656 h 6857975"/>
              <a:gd name="connsiteX35" fmla="*/ 2391973 w 6156805"/>
              <a:gd name="connsiteY35" fmla="*/ 1061351 h 6857975"/>
              <a:gd name="connsiteX36" fmla="*/ 2602605 w 6156805"/>
              <a:gd name="connsiteY36" fmla="*/ 969497 h 6857975"/>
              <a:gd name="connsiteX37" fmla="*/ 2793177 w 6156805"/>
              <a:gd name="connsiteY37" fmla="*/ 863867 h 6857975"/>
              <a:gd name="connsiteX38" fmla="*/ 3305461 w 6156805"/>
              <a:gd name="connsiteY38" fmla="*/ 17598 h 685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156805" h="6857975">
                <a:moveTo>
                  <a:pt x="3338962" y="0"/>
                </a:moveTo>
                <a:lnTo>
                  <a:pt x="3779691" y="0"/>
                </a:lnTo>
                <a:lnTo>
                  <a:pt x="3783961" y="96377"/>
                </a:lnTo>
                <a:cubicBezTo>
                  <a:pt x="3806528" y="645997"/>
                  <a:pt x="3803706" y="1005091"/>
                  <a:pt x="3961679" y="1718113"/>
                </a:cubicBezTo>
                <a:cubicBezTo>
                  <a:pt x="3951649" y="1414994"/>
                  <a:pt x="4046938" y="1116464"/>
                  <a:pt x="3986757" y="813344"/>
                </a:cubicBezTo>
                <a:cubicBezTo>
                  <a:pt x="3976727" y="762827"/>
                  <a:pt x="3986757" y="712304"/>
                  <a:pt x="3996787" y="661787"/>
                </a:cubicBezTo>
                <a:cubicBezTo>
                  <a:pt x="4006818" y="611265"/>
                  <a:pt x="4031890" y="565337"/>
                  <a:pt x="4102101" y="565337"/>
                </a:cubicBezTo>
                <a:cubicBezTo>
                  <a:pt x="4157269" y="569932"/>
                  <a:pt x="4182341" y="606674"/>
                  <a:pt x="4202401" y="643416"/>
                </a:cubicBezTo>
                <a:cubicBezTo>
                  <a:pt x="4262582" y="753641"/>
                  <a:pt x="4277630" y="863867"/>
                  <a:pt x="4222462" y="969497"/>
                </a:cubicBezTo>
                <a:cubicBezTo>
                  <a:pt x="4162281" y="1088908"/>
                  <a:pt x="4177329" y="1180762"/>
                  <a:pt x="4287660" y="1272617"/>
                </a:cubicBezTo>
                <a:cubicBezTo>
                  <a:pt x="4428081" y="1392028"/>
                  <a:pt x="4377931" y="1561961"/>
                  <a:pt x="4423063" y="1704333"/>
                </a:cubicBezTo>
                <a:cubicBezTo>
                  <a:pt x="4473214" y="1860485"/>
                  <a:pt x="4443124" y="2030419"/>
                  <a:pt x="4528382" y="2232498"/>
                </a:cubicBezTo>
                <a:cubicBezTo>
                  <a:pt x="4628683" y="1883451"/>
                  <a:pt x="4483244" y="1566551"/>
                  <a:pt x="4578532" y="1217504"/>
                </a:cubicBezTo>
                <a:cubicBezTo>
                  <a:pt x="4708924" y="1359881"/>
                  <a:pt x="4673816" y="1493067"/>
                  <a:pt x="4693876" y="1607888"/>
                </a:cubicBezTo>
                <a:cubicBezTo>
                  <a:pt x="4713936" y="1750260"/>
                  <a:pt x="4723966" y="1892637"/>
                  <a:pt x="4749044" y="2035009"/>
                </a:cubicBezTo>
                <a:cubicBezTo>
                  <a:pt x="4769104" y="2163605"/>
                  <a:pt x="4804207" y="2292201"/>
                  <a:pt x="4829284" y="2425392"/>
                </a:cubicBezTo>
                <a:cubicBezTo>
                  <a:pt x="4854357" y="2553989"/>
                  <a:pt x="4824267" y="2687175"/>
                  <a:pt x="4939615" y="2806586"/>
                </a:cubicBezTo>
                <a:cubicBezTo>
                  <a:pt x="5165290" y="2480505"/>
                  <a:pt x="5059976" y="2113088"/>
                  <a:pt x="5115139" y="1736484"/>
                </a:cubicBezTo>
                <a:cubicBezTo>
                  <a:pt x="5225470" y="1832929"/>
                  <a:pt x="5205410" y="1938564"/>
                  <a:pt x="5235500" y="2025823"/>
                </a:cubicBezTo>
                <a:cubicBezTo>
                  <a:pt x="5250548" y="2067160"/>
                  <a:pt x="5250548" y="2113088"/>
                  <a:pt x="5300699" y="2126863"/>
                </a:cubicBezTo>
                <a:cubicBezTo>
                  <a:pt x="5370909" y="2140644"/>
                  <a:pt x="5411030" y="2099306"/>
                  <a:pt x="5431090" y="2053380"/>
                </a:cubicBezTo>
                <a:cubicBezTo>
                  <a:pt x="5531391" y="1837524"/>
                  <a:pt x="5586553" y="1612478"/>
                  <a:pt x="5636704" y="1382842"/>
                </a:cubicBezTo>
                <a:cubicBezTo>
                  <a:pt x="5661782" y="1254246"/>
                  <a:pt x="5646734" y="1116464"/>
                  <a:pt x="5731992" y="1001648"/>
                </a:cubicBezTo>
                <a:cubicBezTo>
                  <a:pt x="6098088" y="1419584"/>
                  <a:pt x="6027877" y="1883451"/>
                  <a:pt x="6007817" y="2351909"/>
                </a:cubicBezTo>
                <a:cubicBezTo>
                  <a:pt x="5972714" y="3114301"/>
                  <a:pt x="6103105" y="5897491"/>
                  <a:pt x="6143226" y="6526692"/>
                </a:cubicBezTo>
                <a:lnTo>
                  <a:pt x="6156805" y="6857975"/>
                </a:lnTo>
                <a:lnTo>
                  <a:pt x="0" y="6857975"/>
                </a:lnTo>
                <a:lnTo>
                  <a:pt x="28231" y="6696050"/>
                </a:lnTo>
                <a:cubicBezTo>
                  <a:pt x="175008" y="5861107"/>
                  <a:pt x="333295" y="4993870"/>
                  <a:pt x="421059" y="4551821"/>
                </a:cubicBezTo>
                <a:cubicBezTo>
                  <a:pt x="506317" y="4129290"/>
                  <a:pt x="1283646" y="1764041"/>
                  <a:pt x="1409025" y="1713518"/>
                </a:cubicBezTo>
                <a:cubicBezTo>
                  <a:pt x="1494278" y="1869671"/>
                  <a:pt x="1343826" y="2030419"/>
                  <a:pt x="1434097" y="2200347"/>
                </a:cubicBezTo>
                <a:cubicBezTo>
                  <a:pt x="1629687" y="1911008"/>
                  <a:pt x="1544428" y="1571146"/>
                  <a:pt x="1674819" y="1290988"/>
                </a:cubicBezTo>
                <a:cubicBezTo>
                  <a:pt x="1795180" y="1295583"/>
                  <a:pt x="1765090" y="1414994"/>
                  <a:pt x="1845331" y="1437955"/>
                </a:cubicBezTo>
                <a:cubicBezTo>
                  <a:pt x="2086053" y="905199"/>
                  <a:pt x="2076023" y="730675"/>
                  <a:pt x="2286655" y="188734"/>
                </a:cubicBezTo>
                <a:cubicBezTo>
                  <a:pt x="2371913" y="680158"/>
                  <a:pt x="2281642" y="749046"/>
                  <a:pt x="2256565" y="1249656"/>
                </a:cubicBezTo>
                <a:cubicBezTo>
                  <a:pt x="2366895" y="1203728"/>
                  <a:pt x="2351853" y="1121059"/>
                  <a:pt x="2391973" y="1061351"/>
                </a:cubicBezTo>
                <a:cubicBezTo>
                  <a:pt x="2442124" y="983278"/>
                  <a:pt x="2482244" y="923570"/>
                  <a:pt x="2602605" y="969497"/>
                </a:cubicBezTo>
                <a:cubicBezTo>
                  <a:pt x="2717948" y="1015424"/>
                  <a:pt x="2748039" y="951126"/>
                  <a:pt x="2793177" y="863867"/>
                </a:cubicBezTo>
                <a:cubicBezTo>
                  <a:pt x="2886893" y="673554"/>
                  <a:pt x="3099799" y="155797"/>
                  <a:pt x="3305461" y="17598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A206F6-6149-4A3F-82FC-A8C35A20C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6695" y="643467"/>
            <a:ext cx="5011528" cy="5571066"/>
          </a:xfrm>
          <a:custGeom>
            <a:avLst/>
            <a:gdLst>
              <a:gd name="connsiteX0" fmla="*/ 0 w 6169184"/>
              <a:gd name="connsiteY0" fmla="*/ 0 h 6857975"/>
              <a:gd name="connsiteX1" fmla="*/ 6169184 w 6169184"/>
              <a:gd name="connsiteY1" fmla="*/ 0 h 6857975"/>
              <a:gd name="connsiteX2" fmla="*/ 6130752 w 6169184"/>
              <a:gd name="connsiteY2" fmla="*/ 220429 h 6857975"/>
              <a:gd name="connsiteX3" fmla="*/ 5737924 w 6169184"/>
              <a:gd name="connsiteY3" fmla="*/ 2364658 h 6857975"/>
              <a:gd name="connsiteX4" fmla="*/ 4749958 w 6169184"/>
              <a:gd name="connsiteY4" fmla="*/ 5202961 h 6857975"/>
              <a:gd name="connsiteX5" fmla="*/ 4724886 w 6169184"/>
              <a:gd name="connsiteY5" fmla="*/ 4716133 h 6857975"/>
              <a:gd name="connsiteX6" fmla="*/ 4484165 w 6169184"/>
              <a:gd name="connsiteY6" fmla="*/ 5625492 h 6857975"/>
              <a:gd name="connsiteX7" fmla="*/ 4313654 w 6169184"/>
              <a:gd name="connsiteY7" fmla="*/ 5478525 h 6857975"/>
              <a:gd name="connsiteX8" fmla="*/ 3872328 w 6169184"/>
              <a:gd name="connsiteY8" fmla="*/ 6727746 h 6857975"/>
              <a:gd name="connsiteX9" fmla="*/ 3902418 w 6169184"/>
              <a:gd name="connsiteY9" fmla="*/ 5666824 h 6857975"/>
              <a:gd name="connsiteX10" fmla="*/ 3767010 w 6169184"/>
              <a:gd name="connsiteY10" fmla="*/ 5855128 h 6857975"/>
              <a:gd name="connsiteX11" fmla="*/ 3556378 w 6169184"/>
              <a:gd name="connsiteY11" fmla="*/ 5946983 h 6857975"/>
              <a:gd name="connsiteX12" fmla="*/ 3365806 w 6169184"/>
              <a:gd name="connsiteY12" fmla="*/ 6052613 h 6857975"/>
              <a:gd name="connsiteX13" fmla="*/ 2948497 w 6169184"/>
              <a:gd name="connsiteY13" fmla="*/ 6810721 h 6857975"/>
              <a:gd name="connsiteX14" fmla="*/ 2903527 w 6169184"/>
              <a:gd name="connsiteY14" fmla="*/ 6857975 h 6857975"/>
              <a:gd name="connsiteX15" fmla="*/ 2376701 w 6169184"/>
              <a:gd name="connsiteY15" fmla="*/ 6857975 h 6857975"/>
              <a:gd name="connsiteX16" fmla="*/ 2375023 w 6169184"/>
              <a:gd name="connsiteY16" fmla="*/ 6820103 h 6857975"/>
              <a:gd name="connsiteX17" fmla="*/ 2197304 w 6169184"/>
              <a:gd name="connsiteY17" fmla="*/ 5198366 h 6857975"/>
              <a:gd name="connsiteX18" fmla="*/ 2172226 w 6169184"/>
              <a:gd name="connsiteY18" fmla="*/ 6103135 h 6857975"/>
              <a:gd name="connsiteX19" fmla="*/ 2162196 w 6169184"/>
              <a:gd name="connsiteY19" fmla="*/ 6254693 h 6857975"/>
              <a:gd name="connsiteX20" fmla="*/ 2056883 w 6169184"/>
              <a:gd name="connsiteY20" fmla="*/ 6351142 h 6857975"/>
              <a:gd name="connsiteX21" fmla="*/ 1956582 w 6169184"/>
              <a:gd name="connsiteY21" fmla="*/ 6273063 h 6857975"/>
              <a:gd name="connsiteX22" fmla="*/ 1936522 w 6169184"/>
              <a:gd name="connsiteY22" fmla="*/ 5946983 h 6857975"/>
              <a:gd name="connsiteX23" fmla="*/ 1871323 w 6169184"/>
              <a:gd name="connsiteY23" fmla="*/ 5643863 h 6857975"/>
              <a:gd name="connsiteX24" fmla="*/ 1735920 w 6169184"/>
              <a:gd name="connsiteY24" fmla="*/ 5212147 h 6857975"/>
              <a:gd name="connsiteX25" fmla="*/ 1630601 w 6169184"/>
              <a:gd name="connsiteY25" fmla="*/ 4683981 h 6857975"/>
              <a:gd name="connsiteX26" fmla="*/ 1580451 w 6169184"/>
              <a:gd name="connsiteY26" fmla="*/ 5698975 h 6857975"/>
              <a:gd name="connsiteX27" fmla="*/ 1465108 w 6169184"/>
              <a:gd name="connsiteY27" fmla="*/ 5308592 h 6857975"/>
              <a:gd name="connsiteX28" fmla="*/ 1409939 w 6169184"/>
              <a:gd name="connsiteY28" fmla="*/ 4881471 h 6857975"/>
              <a:gd name="connsiteX29" fmla="*/ 1329699 w 6169184"/>
              <a:gd name="connsiteY29" fmla="*/ 4491087 h 6857975"/>
              <a:gd name="connsiteX30" fmla="*/ 1219368 w 6169184"/>
              <a:gd name="connsiteY30" fmla="*/ 4109893 h 6857975"/>
              <a:gd name="connsiteX31" fmla="*/ 1043844 w 6169184"/>
              <a:gd name="connsiteY31" fmla="*/ 5179995 h 6857975"/>
              <a:gd name="connsiteX32" fmla="*/ 923483 w 6169184"/>
              <a:gd name="connsiteY32" fmla="*/ 4890656 h 6857975"/>
              <a:gd name="connsiteX33" fmla="*/ 858285 w 6169184"/>
              <a:gd name="connsiteY33" fmla="*/ 4789616 h 6857975"/>
              <a:gd name="connsiteX34" fmla="*/ 727894 w 6169184"/>
              <a:gd name="connsiteY34" fmla="*/ 4863100 h 6857975"/>
              <a:gd name="connsiteX35" fmla="*/ 522279 w 6169184"/>
              <a:gd name="connsiteY35" fmla="*/ 5533637 h 6857975"/>
              <a:gd name="connsiteX36" fmla="*/ 426991 w 6169184"/>
              <a:gd name="connsiteY36" fmla="*/ 5914831 h 6857975"/>
              <a:gd name="connsiteX37" fmla="*/ 151166 w 6169184"/>
              <a:gd name="connsiteY37" fmla="*/ 4564570 h 6857975"/>
              <a:gd name="connsiteX38" fmla="*/ 15757 w 6169184"/>
              <a:gd name="connsiteY38" fmla="*/ 389787 h 6857975"/>
              <a:gd name="connsiteX39" fmla="*/ 85 w 6169184"/>
              <a:gd name="connsiteY39" fmla="*/ 7442 h 685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169184" h="6857975">
                <a:moveTo>
                  <a:pt x="0" y="0"/>
                </a:moveTo>
                <a:lnTo>
                  <a:pt x="6169184" y="0"/>
                </a:lnTo>
                <a:lnTo>
                  <a:pt x="6130752" y="220429"/>
                </a:lnTo>
                <a:cubicBezTo>
                  <a:pt x="5983975" y="1055372"/>
                  <a:pt x="5825688" y="1922608"/>
                  <a:pt x="5737924" y="2364658"/>
                </a:cubicBezTo>
                <a:cubicBezTo>
                  <a:pt x="5652666" y="2787189"/>
                  <a:pt x="4875339" y="5152439"/>
                  <a:pt x="4749958" y="5202961"/>
                </a:cubicBezTo>
                <a:cubicBezTo>
                  <a:pt x="4664705" y="5046809"/>
                  <a:pt x="4815159" y="4886061"/>
                  <a:pt x="4724886" y="4716133"/>
                </a:cubicBezTo>
                <a:cubicBezTo>
                  <a:pt x="4529296" y="5005472"/>
                  <a:pt x="4614556" y="5345333"/>
                  <a:pt x="4484165" y="5625492"/>
                </a:cubicBezTo>
                <a:cubicBezTo>
                  <a:pt x="4363803" y="5620897"/>
                  <a:pt x="4393893" y="5501486"/>
                  <a:pt x="4313654" y="5478525"/>
                </a:cubicBezTo>
                <a:cubicBezTo>
                  <a:pt x="4072930" y="6011281"/>
                  <a:pt x="4082962" y="6185804"/>
                  <a:pt x="3872328" y="6727746"/>
                </a:cubicBezTo>
                <a:cubicBezTo>
                  <a:pt x="3787072" y="6236322"/>
                  <a:pt x="3877342" y="6167433"/>
                  <a:pt x="3902418" y="5666824"/>
                </a:cubicBezTo>
                <a:cubicBezTo>
                  <a:pt x="3792089" y="5712751"/>
                  <a:pt x="3807131" y="5795420"/>
                  <a:pt x="3767010" y="5855128"/>
                </a:cubicBezTo>
                <a:cubicBezTo>
                  <a:pt x="3716861" y="5933202"/>
                  <a:pt x="3676741" y="5992910"/>
                  <a:pt x="3556378" y="5946983"/>
                </a:cubicBezTo>
                <a:cubicBezTo>
                  <a:pt x="3441035" y="5901055"/>
                  <a:pt x="3410944" y="5965353"/>
                  <a:pt x="3365806" y="6052613"/>
                </a:cubicBezTo>
                <a:cubicBezTo>
                  <a:pt x="3286508" y="6213647"/>
                  <a:pt x="3121873" y="6609123"/>
                  <a:pt x="2948497" y="6810721"/>
                </a:cubicBezTo>
                <a:lnTo>
                  <a:pt x="2903527" y="6857975"/>
                </a:lnTo>
                <a:lnTo>
                  <a:pt x="2376701" y="6857975"/>
                </a:lnTo>
                <a:lnTo>
                  <a:pt x="2375023" y="6820103"/>
                </a:lnTo>
                <a:cubicBezTo>
                  <a:pt x="2352456" y="6270482"/>
                  <a:pt x="2355278" y="5911388"/>
                  <a:pt x="2197304" y="5198366"/>
                </a:cubicBezTo>
                <a:cubicBezTo>
                  <a:pt x="2207334" y="5501486"/>
                  <a:pt x="2112046" y="5800015"/>
                  <a:pt x="2172226" y="6103135"/>
                </a:cubicBezTo>
                <a:cubicBezTo>
                  <a:pt x="2182256" y="6153653"/>
                  <a:pt x="2172226" y="6204175"/>
                  <a:pt x="2162196" y="6254693"/>
                </a:cubicBezTo>
                <a:cubicBezTo>
                  <a:pt x="2152166" y="6305215"/>
                  <a:pt x="2127093" y="6351142"/>
                  <a:pt x="2056883" y="6351142"/>
                </a:cubicBezTo>
                <a:cubicBezTo>
                  <a:pt x="2001715" y="6346547"/>
                  <a:pt x="1976642" y="6309805"/>
                  <a:pt x="1956582" y="6273063"/>
                </a:cubicBezTo>
                <a:cubicBezTo>
                  <a:pt x="1896401" y="6162838"/>
                  <a:pt x="1881354" y="6052613"/>
                  <a:pt x="1936522" y="5946983"/>
                </a:cubicBezTo>
                <a:cubicBezTo>
                  <a:pt x="1996702" y="5827572"/>
                  <a:pt x="1981654" y="5735717"/>
                  <a:pt x="1871323" y="5643863"/>
                </a:cubicBezTo>
                <a:cubicBezTo>
                  <a:pt x="1730902" y="5524452"/>
                  <a:pt x="1781053" y="5354519"/>
                  <a:pt x="1735920" y="5212147"/>
                </a:cubicBezTo>
                <a:cubicBezTo>
                  <a:pt x="1685770" y="5055994"/>
                  <a:pt x="1715860" y="4886061"/>
                  <a:pt x="1630601" y="4683981"/>
                </a:cubicBezTo>
                <a:cubicBezTo>
                  <a:pt x="1530301" y="5033028"/>
                  <a:pt x="1675739" y="5349928"/>
                  <a:pt x="1580451" y="5698975"/>
                </a:cubicBezTo>
                <a:cubicBezTo>
                  <a:pt x="1450060" y="5556599"/>
                  <a:pt x="1485168" y="5423412"/>
                  <a:pt x="1465108" y="5308592"/>
                </a:cubicBezTo>
                <a:cubicBezTo>
                  <a:pt x="1445047" y="5166220"/>
                  <a:pt x="1435017" y="5023843"/>
                  <a:pt x="1409939" y="4881471"/>
                </a:cubicBezTo>
                <a:cubicBezTo>
                  <a:pt x="1389879" y="4752874"/>
                  <a:pt x="1354777" y="4624278"/>
                  <a:pt x="1329699" y="4491087"/>
                </a:cubicBezTo>
                <a:cubicBezTo>
                  <a:pt x="1304626" y="4362490"/>
                  <a:pt x="1334717" y="4229304"/>
                  <a:pt x="1219368" y="4109893"/>
                </a:cubicBezTo>
                <a:cubicBezTo>
                  <a:pt x="993694" y="4435974"/>
                  <a:pt x="1099007" y="4803392"/>
                  <a:pt x="1043844" y="5179995"/>
                </a:cubicBezTo>
                <a:cubicBezTo>
                  <a:pt x="933513" y="5083550"/>
                  <a:pt x="953573" y="4977915"/>
                  <a:pt x="923483" y="4890656"/>
                </a:cubicBezTo>
                <a:cubicBezTo>
                  <a:pt x="908435" y="4849319"/>
                  <a:pt x="908435" y="4803392"/>
                  <a:pt x="858285" y="4789616"/>
                </a:cubicBezTo>
                <a:cubicBezTo>
                  <a:pt x="788074" y="4775836"/>
                  <a:pt x="747954" y="4817173"/>
                  <a:pt x="727894" y="4863100"/>
                </a:cubicBezTo>
                <a:cubicBezTo>
                  <a:pt x="627593" y="5078955"/>
                  <a:pt x="572430" y="5304001"/>
                  <a:pt x="522279" y="5533637"/>
                </a:cubicBezTo>
                <a:cubicBezTo>
                  <a:pt x="497202" y="5662234"/>
                  <a:pt x="512249" y="5800015"/>
                  <a:pt x="426991" y="5914831"/>
                </a:cubicBezTo>
                <a:cubicBezTo>
                  <a:pt x="60895" y="5496896"/>
                  <a:pt x="131106" y="5033028"/>
                  <a:pt x="151166" y="4564570"/>
                </a:cubicBezTo>
                <a:cubicBezTo>
                  <a:pt x="186269" y="3802178"/>
                  <a:pt x="55878" y="1018988"/>
                  <a:pt x="15757" y="389787"/>
                </a:cubicBezTo>
                <a:cubicBezTo>
                  <a:pt x="8235" y="262338"/>
                  <a:pt x="3220" y="134890"/>
                  <a:pt x="85" y="7442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23EE40-8842-8780-5568-1DAEB8EE6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478" y="756554"/>
            <a:ext cx="4272825" cy="2551736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A0B6D6-DC0D-831C-EC36-A4DD477BE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998" y="3168230"/>
            <a:ext cx="4138894" cy="233126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46C0BD-849A-7C31-84EA-145472A9E960}"/>
              </a:ext>
            </a:extLst>
          </p:cNvPr>
          <p:cNvSpPr/>
          <p:nvPr/>
        </p:nvSpPr>
        <p:spPr>
          <a:xfrm>
            <a:off x="3766442" y="2057139"/>
            <a:ext cx="1990868" cy="2007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27928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0B30F-A109-5DC9-92B5-DBA0775B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High </a:t>
            </a:r>
            <a:r>
              <a:rPr lang="en-US" dirty="0" err="1"/>
              <a:t>Perfomance</a:t>
            </a:r>
            <a:r>
              <a:rPr lang="en-US" dirty="0"/>
              <a:t> Computer (HPC)?</a:t>
            </a:r>
          </a:p>
        </p:txBody>
      </p:sp>
    </p:spTree>
    <p:extLst>
      <p:ext uri="{BB962C8B-B14F-4D97-AF65-F5344CB8AC3E}">
        <p14:creationId xmlns:p14="http://schemas.microsoft.com/office/powerpoint/2010/main" val="581589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https://scontent.fman2-1.fna.fbcdn.net/v/t39.30808-6/244006925_606678894040364_720517624684417711_n.jpg?_nc_cat=101&amp;ccb=1-7&amp;_nc_sid=5f2048&amp;_nc_ohc=dy6W6rkqNC8AX9VV8W-&amp;_nc_ht=scontent.fman2-1.fna&amp;oh=00_AfAl7mQqaaIgIDRYNwDkB1AuLxWuQTwmMhDgf3BQc9wKDw&amp;oe=66021094">
            <a:extLst>
              <a:ext uri="{FF2B5EF4-FFF2-40B4-BE49-F238E27FC236}">
                <a16:creationId xmlns:a16="http://schemas.microsoft.com/office/drawing/2014/main" id="{738912CA-9B81-6085-30FA-BDF85F528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7176" y="2021259"/>
            <a:ext cx="7452245" cy="416083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D0912-4D54-48D4-281E-14581BD79D6B}"/>
              </a:ext>
            </a:extLst>
          </p:cNvPr>
          <p:cNvSpPr txBox="1"/>
          <p:nvPr/>
        </p:nvSpPr>
        <p:spPr>
          <a:xfrm>
            <a:off x="2929246" y="6185064"/>
            <a:ext cx="701831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Fan art: https://www.facebook.com/photo/?fbid=606678917373695&amp;set=a.121895769185348</a:t>
            </a:r>
            <a:endParaRPr lang="en-US" sz="12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3AF6FE7-BA78-8C78-019A-FB077EE15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Skynet Pyramid</a:t>
            </a:r>
          </a:p>
        </p:txBody>
      </p:sp>
    </p:spTree>
    <p:extLst>
      <p:ext uri="{BB962C8B-B14F-4D97-AF65-F5344CB8AC3E}">
        <p14:creationId xmlns:p14="http://schemas.microsoft.com/office/powerpoint/2010/main" val="647075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FE12-36F1-40DA-CD08-125C1A80C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 9000</a:t>
            </a:r>
          </a:p>
        </p:txBody>
      </p:sp>
      <p:pic>
        <p:nvPicPr>
          <p:cNvPr id="4" name="Content Placeholder 3" descr="Download free Hal 9000 Red Eye Camera Wallpaper - MrWallpaper.com">
            <a:extLst>
              <a:ext uri="{FF2B5EF4-FFF2-40B4-BE49-F238E27FC236}">
                <a16:creationId xmlns:a16="http://schemas.microsoft.com/office/drawing/2014/main" id="{79AF195F-F211-415A-E21E-B1B71822A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0287" y="2011363"/>
            <a:ext cx="6651426" cy="4160837"/>
          </a:xfrm>
        </p:spPr>
      </p:pic>
    </p:spTree>
    <p:extLst>
      <p:ext uri="{BB962C8B-B14F-4D97-AF65-F5344CB8AC3E}">
        <p14:creationId xmlns:p14="http://schemas.microsoft.com/office/powerpoint/2010/main" val="3459990443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301B26"/>
      </a:dk2>
      <a:lt2>
        <a:srgbClr val="F0F3F3"/>
      </a:lt2>
      <a:accent1>
        <a:srgbClr val="C34D5A"/>
      </a:accent1>
      <a:accent2>
        <a:srgbClr val="B13B79"/>
      </a:accent2>
      <a:accent3>
        <a:srgbClr val="C34DBC"/>
      </a:accent3>
      <a:accent4>
        <a:srgbClr val="873BB1"/>
      </a:accent4>
      <a:accent5>
        <a:srgbClr val="674DC3"/>
      </a:accent5>
      <a:accent6>
        <a:srgbClr val="3B52B1"/>
      </a:accent6>
      <a:hlink>
        <a:srgbClr val="8054C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18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BrushVTI</vt:lpstr>
      <vt:lpstr>CarpentriesOffline What is it and why do we need it?</vt:lpstr>
      <vt:lpstr>Quick history</vt:lpstr>
      <vt:lpstr>CarpentriesOffline Concept</vt:lpstr>
      <vt:lpstr>Progress</vt:lpstr>
      <vt:lpstr>CarpentriesOffline Concept</vt:lpstr>
      <vt:lpstr>PowerPoint Presentation</vt:lpstr>
      <vt:lpstr>What is a High Perfomance Computer (HPC)?</vt:lpstr>
      <vt:lpstr>Skynet Pyramid</vt:lpstr>
      <vt:lpstr>Hal 9000</vt:lpstr>
      <vt:lpstr>Deep Thought</vt:lpstr>
      <vt:lpstr>Blue Gene</vt:lpstr>
      <vt:lpstr>Frontier</vt:lpstr>
      <vt:lpstr>High Performance Computing</vt:lpstr>
      <vt:lpstr>Why a mini version?</vt:lpstr>
      <vt:lpstr>What does it look like?</vt:lpstr>
      <vt:lpstr>What is different? </vt:lpstr>
      <vt:lpstr>Status</vt:lpstr>
      <vt:lpstr>All Done!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363</cp:revision>
  <dcterms:created xsi:type="dcterms:W3CDTF">2024-03-22T10:16:03Z</dcterms:created>
  <dcterms:modified xsi:type="dcterms:W3CDTF">2024-03-26T21:00:33Z</dcterms:modified>
</cp:coreProperties>
</file>